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58" r:id="rId5"/>
    <p:sldId id="276" r:id="rId6"/>
    <p:sldId id="262" r:id="rId7"/>
    <p:sldId id="264" r:id="rId8"/>
    <p:sldId id="270" r:id="rId9"/>
    <p:sldId id="266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0" autoAdjust="0"/>
  </p:normalViewPr>
  <p:slideViewPr>
    <p:cSldViewPr>
      <p:cViewPr>
        <p:scale>
          <a:sx n="46" d="100"/>
          <a:sy n="46" d="100"/>
        </p:scale>
        <p:origin x="-10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8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8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1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7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3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4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8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6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15B6-1052-4A9C-81B7-5236417CFE7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AC1D-D20F-4057-BE1D-647E8D20C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5850" r="13202" b="10549"/>
          <a:stretch/>
        </p:blipFill>
        <p:spPr bwMode="auto">
          <a:xfrm>
            <a:off x="0" y="0"/>
            <a:ext cx="9144000" cy="685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Remembering Pearl Harbor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553200"/>
            <a:ext cx="6172200" cy="284026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1400" b="1" dirty="0"/>
              <a:t>(Franklin D. Roosevelt Library, NLR-PHOCO-A-8150(29))</a:t>
            </a:r>
            <a:endParaRPr lang="en-US" sz="1400" dirty="0"/>
          </a:p>
        </p:txBody>
      </p:sp>
      <p:pic>
        <p:nvPicPr>
          <p:cNvPr id="4" name="Sad war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2" y="0"/>
            <a:ext cx="91477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3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83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266238" cy="6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4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/>
          <a:stretch/>
        </p:blipFill>
        <p:spPr bwMode="auto">
          <a:xfrm>
            <a:off x="0" y="0"/>
            <a:ext cx="9144000" cy="68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0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6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46"/>
            <a:ext cx="9144000" cy="683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77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6"/>
            <a:ext cx="9144000" cy="684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965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162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12</Words>
  <Application>Microsoft Office PowerPoint</Application>
  <PresentationFormat>On-screen Show (4:3)</PresentationFormat>
  <Paragraphs>2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Remembering Pearl Harbor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Kentucky Department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Remembering Pearl Harbor</dc:title>
  <dc:creator>Fraker, Jennifer L - Division of Program Standards</dc:creator>
  <cp:lastModifiedBy>Mullins, Carole - Office of Next Generation Learners</cp:lastModifiedBy>
  <cp:revision>103</cp:revision>
  <dcterms:created xsi:type="dcterms:W3CDTF">2014-04-21T01:59:15Z</dcterms:created>
  <dcterms:modified xsi:type="dcterms:W3CDTF">2014-10-22T01:19:43Z</dcterms:modified>
</cp:coreProperties>
</file>