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8" r:id="rId2"/>
    <p:sldMasterId id="2147483701" r:id="rId3"/>
    <p:sldMasterId id="2147483714" r:id="rId4"/>
    <p:sldMasterId id="2147483727" r:id="rId5"/>
    <p:sldMasterId id="2147483740" r:id="rId6"/>
    <p:sldMasterId id="2147483753" r:id="rId7"/>
    <p:sldMasterId id="2147483766" r:id="rId8"/>
    <p:sldMasterId id="2147483779" r:id="rId9"/>
  </p:sldMasterIdLst>
  <p:notesMasterIdLst>
    <p:notesMasterId r:id="rId78"/>
  </p:notesMasterIdLst>
  <p:sldIdLst>
    <p:sldId id="256" r:id="rId10"/>
    <p:sldId id="257" r:id="rId11"/>
    <p:sldId id="388" r:id="rId12"/>
    <p:sldId id="385" r:id="rId13"/>
    <p:sldId id="259" r:id="rId14"/>
    <p:sldId id="262" r:id="rId15"/>
    <p:sldId id="263" r:id="rId16"/>
    <p:sldId id="264" r:id="rId17"/>
    <p:sldId id="382" r:id="rId18"/>
    <p:sldId id="269" r:id="rId19"/>
    <p:sldId id="275" r:id="rId20"/>
    <p:sldId id="276" r:id="rId21"/>
    <p:sldId id="279" r:id="rId22"/>
    <p:sldId id="280" r:id="rId23"/>
    <p:sldId id="390" r:id="rId24"/>
    <p:sldId id="282" r:id="rId25"/>
    <p:sldId id="317" r:id="rId26"/>
    <p:sldId id="283" r:id="rId27"/>
    <p:sldId id="284" r:id="rId28"/>
    <p:sldId id="285" r:id="rId29"/>
    <p:sldId id="288" r:id="rId30"/>
    <p:sldId id="289" r:id="rId31"/>
    <p:sldId id="290" r:id="rId32"/>
    <p:sldId id="291" r:id="rId33"/>
    <p:sldId id="294" r:id="rId34"/>
    <p:sldId id="295" r:id="rId35"/>
    <p:sldId id="296" r:id="rId36"/>
    <p:sldId id="297" r:id="rId37"/>
    <p:sldId id="298" r:id="rId38"/>
    <p:sldId id="299" r:id="rId39"/>
    <p:sldId id="304" r:id="rId40"/>
    <p:sldId id="305" r:id="rId41"/>
    <p:sldId id="306" r:id="rId42"/>
    <p:sldId id="307" r:id="rId43"/>
    <p:sldId id="309" r:id="rId44"/>
    <p:sldId id="311" r:id="rId45"/>
    <p:sldId id="398" r:id="rId46"/>
    <p:sldId id="312" r:id="rId47"/>
    <p:sldId id="316" r:id="rId48"/>
    <p:sldId id="320" r:id="rId49"/>
    <p:sldId id="319" r:id="rId50"/>
    <p:sldId id="273" r:id="rId51"/>
    <p:sldId id="274" r:id="rId52"/>
    <p:sldId id="272" r:id="rId53"/>
    <p:sldId id="318" r:id="rId54"/>
    <p:sldId id="321" r:id="rId55"/>
    <p:sldId id="323" r:id="rId56"/>
    <p:sldId id="324" r:id="rId57"/>
    <p:sldId id="325" r:id="rId58"/>
    <p:sldId id="391" r:id="rId59"/>
    <p:sldId id="326" r:id="rId60"/>
    <p:sldId id="368" r:id="rId61"/>
    <p:sldId id="332" r:id="rId62"/>
    <p:sldId id="333" r:id="rId63"/>
    <p:sldId id="334" r:id="rId64"/>
    <p:sldId id="335" r:id="rId65"/>
    <p:sldId id="336" r:id="rId66"/>
    <p:sldId id="337" r:id="rId67"/>
    <p:sldId id="369" r:id="rId68"/>
    <p:sldId id="370" r:id="rId69"/>
    <p:sldId id="392" r:id="rId70"/>
    <p:sldId id="338" r:id="rId71"/>
    <p:sldId id="372" r:id="rId72"/>
    <p:sldId id="396" r:id="rId73"/>
    <p:sldId id="389" r:id="rId74"/>
    <p:sldId id="393" r:id="rId75"/>
    <p:sldId id="397" r:id="rId76"/>
    <p:sldId id="395" r:id="rId7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64" autoAdjust="0"/>
  </p:normalViewPr>
  <p:slideViewPr>
    <p:cSldViewPr snapToGrid="0" snapToObjects="1">
      <p:cViewPr>
        <p:scale>
          <a:sx n="60" d="100"/>
          <a:sy n="60" d="100"/>
        </p:scale>
        <p:origin x="-1842" y="-3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1273C-D4F8-DD46-857A-151590AB5F21}"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91624AB7-AB55-1C48-90A0-336E351E3813}">
      <dgm:prSet custT="1"/>
      <dgm:spPr>
        <a:solidFill>
          <a:srgbClr val="9C9EC7"/>
        </a:solidFill>
        <a:ln>
          <a:solidFill>
            <a:srgbClr val="000090"/>
          </a:solidFill>
        </a:ln>
      </dgm:spPr>
      <dgm:t>
        <a:bodyPr/>
        <a:lstStyle/>
        <a:p>
          <a:pPr rtl="0"/>
          <a:r>
            <a:rPr lang="en-US" sz="3000" dirty="0" smtClean="0">
              <a:solidFill>
                <a:srgbClr val="000000"/>
              </a:solidFill>
              <a:latin typeface="Gill Sans"/>
              <a:cs typeface="Gill Sans"/>
            </a:rPr>
            <a:t>CLOSED-ENDED</a:t>
          </a:r>
          <a:endParaRPr lang="en-US" sz="3000" dirty="0">
            <a:solidFill>
              <a:srgbClr val="000000"/>
            </a:solidFill>
            <a:latin typeface="Gill Sans"/>
            <a:cs typeface="Gill Sans"/>
          </a:endParaRPr>
        </a:p>
      </dgm:t>
    </dgm:pt>
    <dgm:pt modelId="{49B2DA66-5E2D-934E-96D6-71A34B8E4807}" type="parTrans" cxnId="{16BA67F0-037C-A54B-8FFE-93FC3A708D15}">
      <dgm:prSet/>
      <dgm:spPr/>
      <dgm:t>
        <a:bodyPr/>
        <a:lstStyle/>
        <a:p>
          <a:endParaRPr lang="en-US"/>
        </a:p>
      </dgm:t>
    </dgm:pt>
    <dgm:pt modelId="{7F65D4FA-7C5C-0348-9CC6-7FA30BDF8422}" type="sibTrans" cxnId="{16BA67F0-037C-A54B-8FFE-93FC3A708D15}">
      <dgm:prSet/>
      <dgm:spPr>
        <a:gradFill flip="none" rotWithShape="1">
          <a:gsLst>
            <a:gs pos="12000">
              <a:schemeClr val="accent1">
                <a:lumMod val="60000"/>
                <a:lumOff val="40000"/>
              </a:schemeClr>
            </a:gs>
            <a:gs pos="90000">
              <a:srgbClr val="CABBE2"/>
            </a:gs>
          </a:gsLst>
          <a:path path="circle">
            <a:fillToRect l="100000" t="100000"/>
          </a:path>
          <a:tileRect r="-100000" b="-100000"/>
        </a:gradFill>
        <a:ln>
          <a:solidFill>
            <a:srgbClr val="0000FF"/>
          </a:solidFill>
        </a:ln>
      </dgm:spPr>
      <dgm:t>
        <a:bodyPr/>
        <a:lstStyle/>
        <a:p>
          <a:endParaRPr lang="en-US" dirty="0"/>
        </a:p>
      </dgm:t>
    </dgm:pt>
    <dgm:pt modelId="{2F9D2C6C-12E3-3C4A-B881-AC4CBF10B9CB}">
      <dgm:prSet custT="1"/>
      <dgm:spPr>
        <a:solidFill>
          <a:srgbClr val="6386FF"/>
        </a:solidFill>
        <a:ln>
          <a:solidFill>
            <a:srgbClr val="000090"/>
          </a:solidFill>
        </a:ln>
      </dgm:spPr>
      <dgm:t>
        <a:bodyPr/>
        <a:lstStyle/>
        <a:p>
          <a:pPr rtl="0"/>
          <a:r>
            <a:rPr lang="en-US" sz="3000" dirty="0" smtClean="0">
              <a:solidFill>
                <a:srgbClr val="000000"/>
              </a:solidFill>
              <a:latin typeface="Gill Sans"/>
              <a:cs typeface="Gill Sans"/>
            </a:rPr>
            <a:t>OPEN-ENDED</a:t>
          </a:r>
          <a:endParaRPr lang="en-US" sz="3000" dirty="0">
            <a:solidFill>
              <a:srgbClr val="000000"/>
            </a:solidFill>
            <a:latin typeface="Gill Sans"/>
            <a:cs typeface="Gill Sans"/>
          </a:endParaRPr>
        </a:p>
      </dgm:t>
    </dgm:pt>
    <dgm:pt modelId="{97F4DE7B-F6A0-AD49-900B-FC8DFA198B8C}" type="parTrans" cxnId="{5A2565BB-F4EF-3A4B-ABB9-652EB6D952C6}">
      <dgm:prSet/>
      <dgm:spPr/>
      <dgm:t>
        <a:bodyPr/>
        <a:lstStyle/>
        <a:p>
          <a:endParaRPr lang="en-US"/>
        </a:p>
      </dgm:t>
    </dgm:pt>
    <dgm:pt modelId="{A44FDE7D-09D2-954D-A4B1-10F2E9163283}" type="sibTrans" cxnId="{5A2565BB-F4EF-3A4B-ABB9-652EB6D952C6}">
      <dgm:prSet/>
      <dgm:spPr/>
      <dgm:t>
        <a:bodyPr/>
        <a:lstStyle/>
        <a:p>
          <a:endParaRPr lang="en-US"/>
        </a:p>
      </dgm:t>
    </dgm:pt>
    <dgm:pt modelId="{8474C352-5CA2-7246-886C-ADC024E1617A}" type="pres">
      <dgm:prSet presAssocID="{B5E1273C-D4F8-DD46-857A-151590AB5F21}" presName="Name0" presStyleCnt="0">
        <dgm:presLayoutVars>
          <dgm:dir/>
          <dgm:animLvl val="lvl"/>
          <dgm:resizeHandles val="exact"/>
        </dgm:presLayoutVars>
      </dgm:prSet>
      <dgm:spPr/>
      <dgm:t>
        <a:bodyPr/>
        <a:lstStyle/>
        <a:p>
          <a:endParaRPr lang="en-US"/>
        </a:p>
      </dgm:t>
    </dgm:pt>
    <dgm:pt modelId="{96852BD3-5141-3347-B42A-7CDB6458CB25}" type="pres">
      <dgm:prSet presAssocID="{B5E1273C-D4F8-DD46-857A-151590AB5F21}" presName="tSp" presStyleCnt="0"/>
      <dgm:spPr/>
    </dgm:pt>
    <dgm:pt modelId="{DB5A13AA-04FB-014A-9306-D27D4635E0E9}" type="pres">
      <dgm:prSet presAssocID="{B5E1273C-D4F8-DD46-857A-151590AB5F21}" presName="bSp" presStyleCnt="0"/>
      <dgm:spPr/>
    </dgm:pt>
    <dgm:pt modelId="{0526B9D4-FA5A-2F41-A0EB-05386E9D4957}" type="pres">
      <dgm:prSet presAssocID="{B5E1273C-D4F8-DD46-857A-151590AB5F21}" presName="process" presStyleCnt="0"/>
      <dgm:spPr/>
    </dgm:pt>
    <dgm:pt modelId="{DE356631-82B0-0C40-8D76-E0B28D527334}" type="pres">
      <dgm:prSet presAssocID="{91624AB7-AB55-1C48-90A0-336E351E3813}" presName="composite1" presStyleCnt="0"/>
      <dgm:spPr/>
    </dgm:pt>
    <dgm:pt modelId="{0AEC5978-F591-6A47-A0C8-0B064A806082}" type="pres">
      <dgm:prSet presAssocID="{91624AB7-AB55-1C48-90A0-336E351E3813}" presName="dummyNode1" presStyleLbl="node1" presStyleIdx="0" presStyleCnt="2"/>
      <dgm:spPr/>
    </dgm:pt>
    <dgm:pt modelId="{FD44C375-F3D3-C64D-9200-174962736545}" type="pres">
      <dgm:prSet presAssocID="{91624AB7-AB55-1C48-90A0-336E351E3813}" presName="childNode1" presStyleLbl="bgAcc1" presStyleIdx="0" presStyleCnt="2" custFlipVert="1" custFlipHor="0" custScaleX="2190" custScaleY="3788" custLinFactNeighborX="13099" custLinFactNeighborY="-25348">
        <dgm:presLayoutVars>
          <dgm:bulletEnabled val="1"/>
        </dgm:presLayoutVars>
      </dgm:prSet>
      <dgm:spPr/>
      <dgm:t>
        <a:bodyPr/>
        <a:lstStyle/>
        <a:p>
          <a:endParaRPr lang="en-US"/>
        </a:p>
      </dgm:t>
    </dgm:pt>
    <dgm:pt modelId="{7CFBC54F-D195-1E49-AB6B-591F6BA74238}" type="pres">
      <dgm:prSet presAssocID="{91624AB7-AB55-1C48-90A0-336E351E3813}" presName="childNode1tx" presStyleLbl="bgAcc1" presStyleIdx="0" presStyleCnt="2">
        <dgm:presLayoutVars>
          <dgm:bulletEnabled val="1"/>
        </dgm:presLayoutVars>
      </dgm:prSet>
      <dgm:spPr/>
      <dgm:t>
        <a:bodyPr/>
        <a:lstStyle/>
        <a:p>
          <a:endParaRPr lang="en-US"/>
        </a:p>
      </dgm:t>
    </dgm:pt>
    <dgm:pt modelId="{EAB3EAB4-3801-0343-B97F-5CBAF899D292}" type="pres">
      <dgm:prSet presAssocID="{91624AB7-AB55-1C48-90A0-336E351E3813}" presName="parentNode1" presStyleLbl="node1" presStyleIdx="0" presStyleCnt="2" custScaleX="107606" custScaleY="119128" custLinFactY="-23052" custLinFactNeighborX="-64221" custLinFactNeighborY="-100000">
        <dgm:presLayoutVars>
          <dgm:chMax val="1"/>
          <dgm:bulletEnabled val="1"/>
        </dgm:presLayoutVars>
      </dgm:prSet>
      <dgm:spPr/>
      <dgm:t>
        <a:bodyPr/>
        <a:lstStyle/>
        <a:p>
          <a:endParaRPr lang="en-US"/>
        </a:p>
      </dgm:t>
    </dgm:pt>
    <dgm:pt modelId="{A7507198-ABEA-EB4D-9E51-4F6746490883}" type="pres">
      <dgm:prSet presAssocID="{91624AB7-AB55-1C48-90A0-336E351E3813}" presName="connSite1" presStyleCnt="0"/>
      <dgm:spPr/>
    </dgm:pt>
    <dgm:pt modelId="{84980528-5C2E-A54A-A17C-35A8B415BC95}" type="pres">
      <dgm:prSet presAssocID="{7F65D4FA-7C5C-0348-9CC6-7FA30BDF8422}" presName="Name9" presStyleLbl="sibTrans2D1" presStyleIdx="0" presStyleCnt="1" custLinFactNeighborX="-21982" custLinFactNeighborY="-16904"/>
      <dgm:spPr/>
      <dgm:t>
        <a:bodyPr/>
        <a:lstStyle/>
        <a:p>
          <a:endParaRPr lang="en-US"/>
        </a:p>
      </dgm:t>
    </dgm:pt>
    <dgm:pt modelId="{0F4258B8-B4FD-DA4A-A2F5-AFBA9BBE6D6D}" type="pres">
      <dgm:prSet presAssocID="{2F9D2C6C-12E3-3C4A-B881-AC4CBF10B9CB}" presName="composite2" presStyleCnt="0"/>
      <dgm:spPr/>
    </dgm:pt>
    <dgm:pt modelId="{014E4EE4-CC59-8F40-962F-58852CEEBD83}" type="pres">
      <dgm:prSet presAssocID="{2F9D2C6C-12E3-3C4A-B881-AC4CBF10B9CB}" presName="dummyNode2" presStyleLbl="node1" presStyleIdx="0" presStyleCnt="2"/>
      <dgm:spPr/>
    </dgm:pt>
    <dgm:pt modelId="{4E56107D-4DB1-7E4F-B0C4-A99A789F6277}" type="pres">
      <dgm:prSet presAssocID="{2F9D2C6C-12E3-3C4A-B881-AC4CBF10B9CB}" presName="childNode2" presStyleLbl="bgAcc1" presStyleIdx="1" presStyleCnt="2" custScaleX="82552" custScaleY="29958" custLinFactNeighborX="5372" custLinFactNeighborY="9896">
        <dgm:presLayoutVars>
          <dgm:bulletEnabled val="1"/>
        </dgm:presLayoutVars>
      </dgm:prSet>
      <dgm:spPr>
        <a:noFill/>
        <a:ln>
          <a:noFill/>
        </a:ln>
      </dgm:spPr>
      <dgm:t>
        <a:bodyPr/>
        <a:lstStyle/>
        <a:p>
          <a:endParaRPr lang="en-US"/>
        </a:p>
      </dgm:t>
    </dgm:pt>
    <dgm:pt modelId="{B61B300F-CB8A-1645-8C33-48C4698BF56F}" type="pres">
      <dgm:prSet presAssocID="{2F9D2C6C-12E3-3C4A-B881-AC4CBF10B9CB}" presName="childNode2tx" presStyleLbl="bgAcc1" presStyleIdx="1" presStyleCnt="2">
        <dgm:presLayoutVars>
          <dgm:bulletEnabled val="1"/>
        </dgm:presLayoutVars>
      </dgm:prSet>
      <dgm:spPr/>
      <dgm:t>
        <a:bodyPr/>
        <a:lstStyle/>
        <a:p>
          <a:endParaRPr lang="en-US"/>
        </a:p>
      </dgm:t>
    </dgm:pt>
    <dgm:pt modelId="{F4B741E0-877D-7246-B11A-4C94B78685F9}" type="pres">
      <dgm:prSet presAssocID="{2F9D2C6C-12E3-3C4A-B881-AC4CBF10B9CB}" presName="parentNode2" presStyleLbl="node1" presStyleIdx="1" presStyleCnt="2" custScaleX="107527" custScaleY="113168" custLinFactY="61391" custLinFactNeighborX="-28197" custLinFactNeighborY="100000">
        <dgm:presLayoutVars>
          <dgm:chMax val="0"/>
          <dgm:bulletEnabled val="1"/>
        </dgm:presLayoutVars>
      </dgm:prSet>
      <dgm:spPr/>
      <dgm:t>
        <a:bodyPr/>
        <a:lstStyle/>
        <a:p>
          <a:endParaRPr lang="en-US"/>
        </a:p>
      </dgm:t>
    </dgm:pt>
    <dgm:pt modelId="{B1810F7E-30E9-0849-88B4-889D67BCA1B0}" type="pres">
      <dgm:prSet presAssocID="{2F9D2C6C-12E3-3C4A-B881-AC4CBF10B9CB}" presName="connSite2" presStyleCnt="0"/>
      <dgm:spPr/>
    </dgm:pt>
  </dgm:ptLst>
  <dgm:cxnLst>
    <dgm:cxn modelId="{16BA67F0-037C-A54B-8FFE-93FC3A708D15}" srcId="{B5E1273C-D4F8-DD46-857A-151590AB5F21}" destId="{91624AB7-AB55-1C48-90A0-336E351E3813}" srcOrd="0" destOrd="0" parTransId="{49B2DA66-5E2D-934E-96D6-71A34B8E4807}" sibTransId="{7F65D4FA-7C5C-0348-9CC6-7FA30BDF8422}"/>
    <dgm:cxn modelId="{94A9B89F-F9BB-5A44-A872-350F1DA057C1}" type="presOf" srcId="{91624AB7-AB55-1C48-90A0-336E351E3813}" destId="{EAB3EAB4-3801-0343-B97F-5CBAF899D292}" srcOrd="0" destOrd="0" presId="urn:microsoft.com/office/officeart/2005/8/layout/hProcess4"/>
    <dgm:cxn modelId="{5A2565BB-F4EF-3A4B-ABB9-652EB6D952C6}" srcId="{B5E1273C-D4F8-DD46-857A-151590AB5F21}" destId="{2F9D2C6C-12E3-3C4A-B881-AC4CBF10B9CB}" srcOrd="1" destOrd="0" parTransId="{97F4DE7B-F6A0-AD49-900B-FC8DFA198B8C}" sibTransId="{A44FDE7D-09D2-954D-A4B1-10F2E9163283}"/>
    <dgm:cxn modelId="{1D166B56-8215-6549-AA5A-7778AD0A528D}" type="presOf" srcId="{B5E1273C-D4F8-DD46-857A-151590AB5F21}" destId="{8474C352-5CA2-7246-886C-ADC024E1617A}" srcOrd="0" destOrd="0" presId="urn:microsoft.com/office/officeart/2005/8/layout/hProcess4"/>
    <dgm:cxn modelId="{94199A5F-3BCE-B64C-9A90-F7673199A1E5}" type="presOf" srcId="{2F9D2C6C-12E3-3C4A-B881-AC4CBF10B9CB}" destId="{F4B741E0-877D-7246-B11A-4C94B78685F9}" srcOrd="0" destOrd="0" presId="urn:microsoft.com/office/officeart/2005/8/layout/hProcess4"/>
    <dgm:cxn modelId="{206A8BED-1058-F34C-9ED4-5F1D97CAF741}" type="presOf" srcId="{7F65D4FA-7C5C-0348-9CC6-7FA30BDF8422}" destId="{84980528-5C2E-A54A-A17C-35A8B415BC95}" srcOrd="0" destOrd="0" presId="urn:microsoft.com/office/officeart/2005/8/layout/hProcess4"/>
    <dgm:cxn modelId="{492A059A-97F5-194D-9DD8-EB80C5694F8C}" type="presParOf" srcId="{8474C352-5CA2-7246-886C-ADC024E1617A}" destId="{96852BD3-5141-3347-B42A-7CDB6458CB25}" srcOrd="0" destOrd="0" presId="urn:microsoft.com/office/officeart/2005/8/layout/hProcess4"/>
    <dgm:cxn modelId="{D1384EEE-1BA8-8846-8720-5BDC0C23B692}" type="presParOf" srcId="{8474C352-5CA2-7246-886C-ADC024E1617A}" destId="{DB5A13AA-04FB-014A-9306-D27D4635E0E9}" srcOrd="1" destOrd="0" presId="urn:microsoft.com/office/officeart/2005/8/layout/hProcess4"/>
    <dgm:cxn modelId="{8FDF51F7-2072-9249-B893-4CD5C58227AB}" type="presParOf" srcId="{8474C352-5CA2-7246-886C-ADC024E1617A}" destId="{0526B9D4-FA5A-2F41-A0EB-05386E9D4957}" srcOrd="2" destOrd="0" presId="urn:microsoft.com/office/officeart/2005/8/layout/hProcess4"/>
    <dgm:cxn modelId="{21BB9297-DDAD-A94A-84D2-25F766350CE2}" type="presParOf" srcId="{0526B9D4-FA5A-2F41-A0EB-05386E9D4957}" destId="{DE356631-82B0-0C40-8D76-E0B28D527334}" srcOrd="0" destOrd="0" presId="urn:microsoft.com/office/officeart/2005/8/layout/hProcess4"/>
    <dgm:cxn modelId="{509A9682-90C8-D941-8613-3918B8F5D7E2}" type="presParOf" srcId="{DE356631-82B0-0C40-8D76-E0B28D527334}" destId="{0AEC5978-F591-6A47-A0C8-0B064A806082}" srcOrd="0" destOrd="0" presId="urn:microsoft.com/office/officeart/2005/8/layout/hProcess4"/>
    <dgm:cxn modelId="{AAB21E97-1D6D-5A41-961F-705F4A1EFF43}" type="presParOf" srcId="{DE356631-82B0-0C40-8D76-E0B28D527334}" destId="{FD44C375-F3D3-C64D-9200-174962736545}" srcOrd="1" destOrd="0" presId="urn:microsoft.com/office/officeart/2005/8/layout/hProcess4"/>
    <dgm:cxn modelId="{A6963B2A-B0C7-1D44-8D88-17175112CF95}" type="presParOf" srcId="{DE356631-82B0-0C40-8D76-E0B28D527334}" destId="{7CFBC54F-D195-1E49-AB6B-591F6BA74238}" srcOrd="2" destOrd="0" presId="urn:microsoft.com/office/officeart/2005/8/layout/hProcess4"/>
    <dgm:cxn modelId="{39D94A8B-423F-F149-8522-DD8102C725C0}" type="presParOf" srcId="{DE356631-82B0-0C40-8D76-E0B28D527334}" destId="{EAB3EAB4-3801-0343-B97F-5CBAF899D292}" srcOrd="3" destOrd="0" presId="urn:microsoft.com/office/officeart/2005/8/layout/hProcess4"/>
    <dgm:cxn modelId="{338EEB75-3FF4-0E47-BADD-3057D99FD794}" type="presParOf" srcId="{DE356631-82B0-0C40-8D76-E0B28D527334}" destId="{A7507198-ABEA-EB4D-9E51-4F6746490883}" srcOrd="4" destOrd="0" presId="urn:microsoft.com/office/officeart/2005/8/layout/hProcess4"/>
    <dgm:cxn modelId="{FF23BCF4-159C-4843-90F5-EBB07A0A4AC7}" type="presParOf" srcId="{0526B9D4-FA5A-2F41-A0EB-05386E9D4957}" destId="{84980528-5C2E-A54A-A17C-35A8B415BC95}" srcOrd="1" destOrd="0" presId="urn:microsoft.com/office/officeart/2005/8/layout/hProcess4"/>
    <dgm:cxn modelId="{A0068C7A-28AD-7D4D-BC83-E7C4FE38DCDB}" type="presParOf" srcId="{0526B9D4-FA5A-2F41-A0EB-05386E9D4957}" destId="{0F4258B8-B4FD-DA4A-A2F5-AFBA9BBE6D6D}" srcOrd="2" destOrd="0" presId="urn:microsoft.com/office/officeart/2005/8/layout/hProcess4"/>
    <dgm:cxn modelId="{4F0B8384-4203-234F-8173-A32AB0FA3083}" type="presParOf" srcId="{0F4258B8-B4FD-DA4A-A2F5-AFBA9BBE6D6D}" destId="{014E4EE4-CC59-8F40-962F-58852CEEBD83}" srcOrd="0" destOrd="0" presId="urn:microsoft.com/office/officeart/2005/8/layout/hProcess4"/>
    <dgm:cxn modelId="{4DCFF989-4985-BD4E-8FFB-D0B2F1000475}" type="presParOf" srcId="{0F4258B8-B4FD-DA4A-A2F5-AFBA9BBE6D6D}" destId="{4E56107D-4DB1-7E4F-B0C4-A99A789F6277}" srcOrd="1" destOrd="0" presId="urn:microsoft.com/office/officeart/2005/8/layout/hProcess4"/>
    <dgm:cxn modelId="{280232FC-5ACA-724C-B2B6-6827F441556F}" type="presParOf" srcId="{0F4258B8-B4FD-DA4A-A2F5-AFBA9BBE6D6D}" destId="{B61B300F-CB8A-1645-8C33-48C4698BF56F}" srcOrd="2" destOrd="0" presId="urn:microsoft.com/office/officeart/2005/8/layout/hProcess4"/>
    <dgm:cxn modelId="{483A17E0-D953-B049-AB26-2DA5B071CD60}" type="presParOf" srcId="{0F4258B8-B4FD-DA4A-A2F5-AFBA9BBE6D6D}" destId="{F4B741E0-877D-7246-B11A-4C94B78685F9}" srcOrd="3" destOrd="0" presId="urn:microsoft.com/office/officeart/2005/8/layout/hProcess4"/>
    <dgm:cxn modelId="{FD928D3B-D294-4147-A81D-BC2A5CB3D61C}" type="presParOf" srcId="{0F4258B8-B4FD-DA4A-A2F5-AFBA9BBE6D6D}" destId="{B1810F7E-30E9-0849-88B4-889D67BCA1B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1273C-D4F8-DD46-857A-151590AB5F21}"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91624AB7-AB55-1C48-90A0-336E351E3813}">
      <dgm:prSet custT="1"/>
      <dgm:spPr>
        <a:solidFill>
          <a:srgbClr val="6B90FF"/>
        </a:solidFill>
        <a:ln w="15875">
          <a:solidFill>
            <a:srgbClr val="000090"/>
          </a:solidFill>
        </a:ln>
      </dgm:spPr>
      <dgm:t>
        <a:bodyPr/>
        <a:lstStyle/>
        <a:p>
          <a:pPr rtl="0"/>
          <a:r>
            <a:rPr lang="en-US" sz="3000" dirty="0" smtClean="0">
              <a:solidFill>
                <a:srgbClr val="000000"/>
              </a:solidFill>
              <a:latin typeface="Gill Sans"/>
              <a:cs typeface="Gill Sans"/>
            </a:rPr>
            <a:t>OPEN-ENDED</a:t>
          </a:r>
          <a:endParaRPr lang="en-US" sz="3000" dirty="0">
            <a:solidFill>
              <a:srgbClr val="000000"/>
            </a:solidFill>
            <a:latin typeface="Gill Sans"/>
            <a:cs typeface="Gill Sans"/>
          </a:endParaRPr>
        </a:p>
      </dgm:t>
    </dgm:pt>
    <dgm:pt modelId="{49B2DA66-5E2D-934E-96D6-71A34B8E4807}" type="parTrans" cxnId="{16BA67F0-037C-A54B-8FFE-93FC3A708D15}">
      <dgm:prSet/>
      <dgm:spPr/>
      <dgm:t>
        <a:bodyPr/>
        <a:lstStyle/>
        <a:p>
          <a:endParaRPr lang="en-US"/>
        </a:p>
      </dgm:t>
    </dgm:pt>
    <dgm:pt modelId="{7F65D4FA-7C5C-0348-9CC6-7FA30BDF8422}" type="sibTrans" cxnId="{16BA67F0-037C-A54B-8FFE-93FC3A708D15}">
      <dgm:prSet/>
      <dgm:spPr>
        <a:gradFill flip="none" rotWithShape="1">
          <a:gsLst>
            <a:gs pos="4000">
              <a:srgbClr val="CABBE2"/>
            </a:gs>
            <a:gs pos="100000">
              <a:srgbClr val="6B90FF"/>
            </a:gs>
          </a:gsLst>
          <a:path path="circle">
            <a:fillToRect l="100000" t="100000"/>
          </a:path>
          <a:tileRect r="-100000" b="-100000"/>
        </a:gradFill>
        <a:ln>
          <a:solidFill>
            <a:srgbClr val="0000FF"/>
          </a:solidFill>
        </a:ln>
      </dgm:spPr>
      <dgm:t>
        <a:bodyPr/>
        <a:lstStyle/>
        <a:p>
          <a:endParaRPr lang="en-US" dirty="0"/>
        </a:p>
      </dgm:t>
    </dgm:pt>
    <dgm:pt modelId="{2F9D2C6C-12E3-3C4A-B881-AC4CBF10B9CB}">
      <dgm:prSet custT="1"/>
      <dgm:spPr>
        <a:solidFill>
          <a:srgbClr val="CABBE2"/>
        </a:solidFill>
        <a:ln>
          <a:solidFill>
            <a:srgbClr val="6B90FF"/>
          </a:solidFill>
        </a:ln>
      </dgm:spPr>
      <dgm:t>
        <a:bodyPr/>
        <a:lstStyle/>
        <a:p>
          <a:pPr rtl="0"/>
          <a:r>
            <a:rPr lang="en-US" sz="3000" dirty="0" smtClean="0">
              <a:solidFill>
                <a:srgbClr val="000000"/>
              </a:solidFill>
              <a:latin typeface="Gill Sans"/>
              <a:cs typeface="Gill Sans"/>
            </a:rPr>
            <a:t>CLOSED-ENDED</a:t>
          </a:r>
          <a:endParaRPr lang="en-US" sz="3000" dirty="0">
            <a:solidFill>
              <a:srgbClr val="000000"/>
            </a:solidFill>
            <a:latin typeface="Gill Sans"/>
            <a:cs typeface="Gill Sans"/>
          </a:endParaRPr>
        </a:p>
      </dgm:t>
    </dgm:pt>
    <dgm:pt modelId="{A44FDE7D-09D2-954D-A4B1-10F2E9163283}" type="sibTrans" cxnId="{5A2565BB-F4EF-3A4B-ABB9-652EB6D952C6}">
      <dgm:prSet/>
      <dgm:spPr/>
      <dgm:t>
        <a:bodyPr/>
        <a:lstStyle/>
        <a:p>
          <a:endParaRPr lang="en-US"/>
        </a:p>
      </dgm:t>
    </dgm:pt>
    <dgm:pt modelId="{97F4DE7B-F6A0-AD49-900B-FC8DFA198B8C}" type="parTrans" cxnId="{5A2565BB-F4EF-3A4B-ABB9-652EB6D952C6}">
      <dgm:prSet/>
      <dgm:spPr/>
      <dgm:t>
        <a:bodyPr/>
        <a:lstStyle/>
        <a:p>
          <a:endParaRPr lang="en-US"/>
        </a:p>
      </dgm:t>
    </dgm:pt>
    <dgm:pt modelId="{8474C352-5CA2-7246-886C-ADC024E1617A}" type="pres">
      <dgm:prSet presAssocID="{B5E1273C-D4F8-DD46-857A-151590AB5F21}" presName="Name0" presStyleCnt="0">
        <dgm:presLayoutVars>
          <dgm:dir/>
          <dgm:animLvl val="lvl"/>
          <dgm:resizeHandles val="exact"/>
        </dgm:presLayoutVars>
      </dgm:prSet>
      <dgm:spPr/>
      <dgm:t>
        <a:bodyPr/>
        <a:lstStyle/>
        <a:p>
          <a:endParaRPr lang="en-US"/>
        </a:p>
      </dgm:t>
    </dgm:pt>
    <dgm:pt modelId="{96852BD3-5141-3347-B42A-7CDB6458CB25}" type="pres">
      <dgm:prSet presAssocID="{B5E1273C-D4F8-DD46-857A-151590AB5F21}" presName="tSp" presStyleCnt="0"/>
      <dgm:spPr/>
    </dgm:pt>
    <dgm:pt modelId="{DB5A13AA-04FB-014A-9306-D27D4635E0E9}" type="pres">
      <dgm:prSet presAssocID="{B5E1273C-D4F8-DD46-857A-151590AB5F21}" presName="bSp" presStyleCnt="0"/>
      <dgm:spPr/>
    </dgm:pt>
    <dgm:pt modelId="{0526B9D4-FA5A-2F41-A0EB-05386E9D4957}" type="pres">
      <dgm:prSet presAssocID="{B5E1273C-D4F8-DD46-857A-151590AB5F21}" presName="process" presStyleCnt="0"/>
      <dgm:spPr/>
    </dgm:pt>
    <dgm:pt modelId="{DE356631-82B0-0C40-8D76-E0B28D527334}" type="pres">
      <dgm:prSet presAssocID="{91624AB7-AB55-1C48-90A0-336E351E3813}" presName="composite1" presStyleCnt="0"/>
      <dgm:spPr/>
    </dgm:pt>
    <dgm:pt modelId="{0AEC5978-F591-6A47-A0C8-0B064A806082}" type="pres">
      <dgm:prSet presAssocID="{91624AB7-AB55-1C48-90A0-336E351E3813}" presName="dummyNode1" presStyleLbl="node1" presStyleIdx="0" presStyleCnt="2"/>
      <dgm:spPr/>
    </dgm:pt>
    <dgm:pt modelId="{FD44C375-F3D3-C64D-9200-174962736545}" type="pres">
      <dgm:prSet presAssocID="{91624AB7-AB55-1C48-90A0-336E351E3813}" presName="childNode1" presStyleLbl="bgAcc1" presStyleIdx="0" presStyleCnt="2" custFlipVert="1" custFlipHor="1" custScaleX="2788" custScaleY="4484" custLinFactNeighborX="9688" custLinFactNeighborY="-33420">
        <dgm:presLayoutVars>
          <dgm:bulletEnabled val="1"/>
        </dgm:presLayoutVars>
      </dgm:prSet>
      <dgm:spPr/>
      <dgm:t>
        <a:bodyPr/>
        <a:lstStyle/>
        <a:p>
          <a:endParaRPr lang="en-US"/>
        </a:p>
      </dgm:t>
    </dgm:pt>
    <dgm:pt modelId="{7CFBC54F-D195-1E49-AB6B-591F6BA74238}" type="pres">
      <dgm:prSet presAssocID="{91624AB7-AB55-1C48-90A0-336E351E3813}" presName="childNode1tx" presStyleLbl="bgAcc1" presStyleIdx="0" presStyleCnt="2">
        <dgm:presLayoutVars>
          <dgm:bulletEnabled val="1"/>
        </dgm:presLayoutVars>
      </dgm:prSet>
      <dgm:spPr/>
      <dgm:t>
        <a:bodyPr/>
        <a:lstStyle/>
        <a:p>
          <a:endParaRPr lang="en-US"/>
        </a:p>
      </dgm:t>
    </dgm:pt>
    <dgm:pt modelId="{EAB3EAB4-3801-0343-B97F-5CBAF899D292}" type="pres">
      <dgm:prSet presAssocID="{91624AB7-AB55-1C48-90A0-336E351E3813}" presName="parentNode1" presStyleLbl="node1" presStyleIdx="0" presStyleCnt="2" custScaleX="107606" custScaleY="119128" custLinFactY="-23052" custLinFactNeighborX="-64221" custLinFactNeighborY="-100000">
        <dgm:presLayoutVars>
          <dgm:chMax val="1"/>
          <dgm:bulletEnabled val="1"/>
        </dgm:presLayoutVars>
      </dgm:prSet>
      <dgm:spPr/>
      <dgm:t>
        <a:bodyPr/>
        <a:lstStyle/>
        <a:p>
          <a:endParaRPr lang="en-US"/>
        </a:p>
      </dgm:t>
    </dgm:pt>
    <dgm:pt modelId="{A7507198-ABEA-EB4D-9E51-4F6746490883}" type="pres">
      <dgm:prSet presAssocID="{91624AB7-AB55-1C48-90A0-336E351E3813}" presName="connSite1" presStyleCnt="0"/>
      <dgm:spPr/>
    </dgm:pt>
    <dgm:pt modelId="{84980528-5C2E-A54A-A17C-35A8B415BC95}" type="pres">
      <dgm:prSet presAssocID="{7F65D4FA-7C5C-0348-9CC6-7FA30BDF8422}" presName="Name9" presStyleLbl="sibTrans2D1" presStyleIdx="0" presStyleCnt="1" custLinFactNeighborX="-21982" custLinFactNeighborY="-16904"/>
      <dgm:spPr/>
      <dgm:t>
        <a:bodyPr/>
        <a:lstStyle/>
        <a:p>
          <a:endParaRPr lang="en-US"/>
        </a:p>
      </dgm:t>
    </dgm:pt>
    <dgm:pt modelId="{0F4258B8-B4FD-DA4A-A2F5-AFBA9BBE6D6D}" type="pres">
      <dgm:prSet presAssocID="{2F9D2C6C-12E3-3C4A-B881-AC4CBF10B9CB}" presName="composite2" presStyleCnt="0"/>
      <dgm:spPr/>
    </dgm:pt>
    <dgm:pt modelId="{014E4EE4-CC59-8F40-962F-58852CEEBD83}" type="pres">
      <dgm:prSet presAssocID="{2F9D2C6C-12E3-3C4A-B881-AC4CBF10B9CB}" presName="dummyNode2" presStyleLbl="node1" presStyleIdx="0" presStyleCnt="2"/>
      <dgm:spPr/>
    </dgm:pt>
    <dgm:pt modelId="{4E56107D-4DB1-7E4F-B0C4-A99A789F6277}" type="pres">
      <dgm:prSet presAssocID="{2F9D2C6C-12E3-3C4A-B881-AC4CBF10B9CB}" presName="childNode2" presStyleLbl="bgAcc1" presStyleIdx="1" presStyleCnt="2" custScaleX="82552" custScaleY="29958" custLinFactNeighborX="5372" custLinFactNeighborY="9896">
        <dgm:presLayoutVars>
          <dgm:bulletEnabled val="1"/>
        </dgm:presLayoutVars>
      </dgm:prSet>
      <dgm:spPr>
        <a:noFill/>
        <a:ln>
          <a:noFill/>
        </a:ln>
      </dgm:spPr>
      <dgm:t>
        <a:bodyPr/>
        <a:lstStyle/>
        <a:p>
          <a:endParaRPr lang="en-US"/>
        </a:p>
      </dgm:t>
    </dgm:pt>
    <dgm:pt modelId="{B61B300F-CB8A-1645-8C33-48C4698BF56F}" type="pres">
      <dgm:prSet presAssocID="{2F9D2C6C-12E3-3C4A-B881-AC4CBF10B9CB}" presName="childNode2tx" presStyleLbl="bgAcc1" presStyleIdx="1" presStyleCnt="2">
        <dgm:presLayoutVars>
          <dgm:bulletEnabled val="1"/>
        </dgm:presLayoutVars>
      </dgm:prSet>
      <dgm:spPr/>
      <dgm:t>
        <a:bodyPr/>
        <a:lstStyle/>
        <a:p>
          <a:endParaRPr lang="en-US"/>
        </a:p>
      </dgm:t>
    </dgm:pt>
    <dgm:pt modelId="{F4B741E0-877D-7246-B11A-4C94B78685F9}" type="pres">
      <dgm:prSet presAssocID="{2F9D2C6C-12E3-3C4A-B881-AC4CBF10B9CB}" presName="parentNode2" presStyleLbl="node1" presStyleIdx="1" presStyleCnt="2" custScaleX="107527" custScaleY="113168" custLinFactY="53864" custLinFactNeighborX="-35623" custLinFactNeighborY="100000">
        <dgm:presLayoutVars>
          <dgm:chMax val="0"/>
          <dgm:bulletEnabled val="1"/>
        </dgm:presLayoutVars>
      </dgm:prSet>
      <dgm:spPr/>
      <dgm:t>
        <a:bodyPr/>
        <a:lstStyle/>
        <a:p>
          <a:endParaRPr lang="en-US"/>
        </a:p>
      </dgm:t>
    </dgm:pt>
    <dgm:pt modelId="{B1810F7E-30E9-0849-88B4-889D67BCA1B0}" type="pres">
      <dgm:prSet presAssocID="{2F9D2C6C-12E3-3C4A-B881-AC4CBF10B9CB}" presName="connSite2" presStyleCnt="0"/>
      <dgm:spPr/>
    </dgm:pt>
  </dgm:ptLst>
  <dgm:cxnLst>
    <dgm:cxn modelId="{16BA67F0-037C-A54B-8FFE-93FC3A708D15}" srcId="{B5E1273C-D4F8-DD46-857A-151590AB5F21}" destId="{91624AB7-AB55-1C48-90A0-336E351E3813}" srcOrd="0" destOrd="0" parTransId="{49B2DA66-5E2D-934E-96D6-71A34B8E4807}" sibTransId="{7F65D4FA-7C5C-0348-9CC6-7FA30BDF8422}"/>
    <dgm:cxn modelId="{4E80FBE7-6CFA-FB4C-AD55-9283EF0BE07F}" type="presOf" srcId="{91624AB7-AB55-1C48-90A0-336E351E3813}" destId="{EAB3EAB4-3801-0343-B97F-5CBAF899D292}" srcOrd="0" destOrd="0" presId="urn:microsoft.com/office/officeart/2005/8/layout/hProcess4"/>
    <dgm:cxn modelId="{5A2565BB-F4EF-3A4B-ABB9-652EB6D952C6}" srcId="{B5E1273C-D4F8-DD46-857A-151590AB5F21}" destId="{2F9D2C6C-12E3-3C4A-B881-AC4CBF10B9CB}" srcOrd="1" destOrd="0" parTransId="{97F4DE7B-F6A0-AD49-900B-FC8DFA198B8C}" sibTransId="{A44FDE7D-09D2-954D-A4B1-10F2E9163283}"/>
    <dgm:cxn modelId="{42048875-C3A9-0E46-82D8-97BAC2061827}" type="presOf" srcId="{2F9D2C6C-12E3-3C4A-B881-AC4CBF10B9CB}" destId="{F4B741E0-877D-7246-B11A-4C94B78685F9}" srcOrd="0" destOrd="0" presId="urn:microsoft.com/office/officeart/2005/8/layout/hProcess4"/>
    <dgm:cxn modelId="{C284C00A-8E3D-7446-ADD2-75F86008E3C0}" type="presOf" srcId="{7F65D4FA-7C5C-0348-9CC6-7FA30BDF8422}" destId="{84980528-5C2E-A54A-A17C-35A8B415BC95}" srcOrd="0" destOrd="0" presId="urn:microsoft.com/office/officeart/2005/8/layout/hProcess4"/>
    <dgm:cxn modelId="{F664F4BB-E5AC-7741-84C7-586E8E69C9F0}" type="presOf" srcId="{B5E1273C-D4F8-DD46-857A-151590AB5F21}" destId="{8474C352-5CA2-7246-886C-ADC024E1617A}" srcOrd="0" destOrd="0" presId="urn:microsoft.com/office/officeart/2005/8/layout/hProcess4"/>
    <dgm:cxn modelId="{6825A899-E852-9B4D-8BF0-1414851AB71D}" type="presParOf" srcId="{8474C352-5CA2-7246-886C-ADC024E1617A}" destId="{96852BD3-5141-3347-B42A-7CDB6458CB25}" srcOrd="0" destOrd="0" presId="urn:microsoft.com/office/officeart/2005/8/layout/hProcess4"/>
    <dgm:cxn modelId="{50C67A64-6D47-EA4A-9CF5-EAAEA2D32CA6}" type="presParOf" srcId="{8474C352-5CA2-7246-886C-ADC024E1617A}" destId="{DB5A13AA-04FB-014A-9306-D27D4635E0E9}" srcOrd="1" destOrd="0" presId="urn:microsoft.com/office/officeart/2005/8/layout/hProcess4"/>
    <dgm:cxn modelId="{00B65321-9EB0-2746-AB1C-CDFF4C1B40E0}" type="presParOf" srcId="{8474C352-5CA2-7246-886C-ADC024E1617A}" destId="{0526B9D4-FA5A-2F41-A0EB-05386E9D4957}" srcOrd="2" destOrd="0" presId="urn:microsoft.com/office/officeart/2005/8/layout/hProcess4"/>
    <dgm:cxn modelId="{A3EDCDC0-D682-7A4D-B72A-CC82F1735054}" type="presParOf" srcId="{0526B9D4-FA5A-2F41-A0EB-05386E9D4957}" destId="{DE356631-82B0-0C40-8D76-E0B28D527334}" srcOrd="0" destOrd="0" presId="urn:microsoft.com/office/officeart/2005/8/layout/hProcess4"/>
    <dgm:cxn modelId="{44585B7C-FD68-9A4A-B28A-0E6CDA177CF0}" type="presParOf" srcId="{DE356631-82B0-0C40-8D76-E0B28D527334}" destId="{0AEC5978-F591-6A47-A0C8-0B064A806082}" srcOrd="0" destOrd="0" presId="urn:microsoft.com/office/officeart/2005/8/layout/hProcess4"/>
    <dgm:cxn modelId="{C9AB6749-A8DC-C54A-8C72-DB8967349095}" type="presParOf" srcId="{DE356631-82B0-0C40-8D76-E0B28D527334}" destId="{FD44C375-F3D3-C64D-9200-174962736545}" srcOrd="1" destOrd="0" presId="urn:microsoft.com/office/officeart/2005/8/layout/hProcess4"/>
    <dgm:cxn modelId="{C14C4416-070B-854D-BA6A-524FDF9A0346}" type="presParOf" srcId="{DE356631-82B0-0C40-8D76-E0B28D527334}" destId="{7CFBC54F-D195-1E49-AB6B-591F6BA74238}" srcOrd="2" destOrd="0" presId="urn:microsoft.com/office/officeart/2005/8/layout/hProcess4"/>
    <dgm:cxn modelId="{67258834-8744-664A-A27A-3BC2ED572EFC}" type="presParOf" srcId="{DE356631-82B0-0C40-8D76-E0B28D527334}" destId="{EAB3EAB4-3801-0343-B97F-5CBAF899D292}" srcOrd="3" destOrd="0" presId="urn:microsoft.com/office/officeart/2005/8/layout/hProcess4"/>
    <dgm:cxn modelId="{6836EA13-CBBC-1C4F-8F0D-DE776A9CDD9B}" type="presParOf" srcId="{DE356631-82B0-0C40-8D76-E0B28D527334}" destId="{A7507198-ABEA-EB4D-9E51-4F6746490883}" srcOrd="4" destOrd="0" presId="urn:microsoft.com/office/officeart/2005/8/layout/hProcess4"/>
    <dgm:cxn modelId="{C46D69E1-3754-BA46-8201-A0CCF06F0031}" type="presParOf" srcId="{0526B9D4-FA5A-2F41-A0EB-05386E9D4957}" destId="{84980528-5C2E-A54A-A17C-35A8B415BC95}" srcOrd="1" destOrd="0" presId="urn:microsoft.com/office/officeart/2005/8/layout/hProcess4"/>
    <dgm:cxn modelId="{936769F7-A18F-944D-8B04-70588BC675C5}" type="presParOf" srcId="{0526B9D4-FA5A-2F41-A0EB-05386E9D4957}" destId="{0F4258B8-B4FD-DA4A-A2F5-AFBA9BBE6D6D}" srcOrd="2" destOrd="0" presId="urn:microsoft.com/office/officeart/2005/8/layout/hProcess4"/>
    <dgm:cxn modelId="{85F8B6AE-702D-F344-BC76-7B6507D25055}" type="presParOf" srcId="{0F4258B8-B4FD-DA4A-A2F5-AFBA9BBE6D6D}" destId="{014E4EE4-CC59-8F40-962F-58852CEEBD83}" srcOrd="0" destOrd="0" presId="urn:microsoft.com/office/officeart/2005/8/layout/hProcess4"/>
    <dgm:cxn modelId="{E5819A6E-4F71-B749-852A-4DB8DF72C6E4}" type="presParOf" srcId="{0F4258B8-B4FD-DA4A-A2F5-AFBA9BBE6D6D}" destId="{4E56107D-4DB1-7E4F-B0C4-A99A789F6277}" srcOrd="1" destOrd="0" presId="urn:microsoft.com/office/officeart/2005/8/layout/hProcess4"/>
    <dgm:cxn modelId="{ECE98393-9F88-A34B-B850-18A0D3BA54F5}" type="presParOf" srcId="{0F4258B8-B4FD-DA4A-A2F5-AFBA9BBE6D6D}" destId="{B61B300F-CB8A-1645-8C33-48C4698BF56F}" srcOrd="2" destOrd="0" presId="urn:microsoft.com/office/officeart/2005/8/layout/hProcess4"/>
    <dgm:cxn modelId="{323504A5-0CFB-9147-AD2C-65C76DAAD219}" type="presParOf" srcId="{0F4258B8-B4FD-DA4A-A2F5-AFBA9BBE6D6D}" destId="{F4B741E0-877D-7246-B11A-4C94B78685F9}" srcOrd="3" destOrd="0" presId="urn:microsoft.com/office/officeart/2005/8/layout/hProcess4"/>
    <dgm:cxn modelId="{6A9D6E69-972A-FC47-8C8D-F034F28E271B}" type="presParOf" srcId="{0F4258B8-B4FD-DA4A-A2F5-AFBA9BBE6D6D}" destId="{B1810F7E-30E9-0849-88B4-889D67BCA1B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B2AF8D-D5EB-4C30-90A6-9A1217AE8099}" type="doc">
      <dgm:prSet loTypeId="urn:microsoft.com/office/officeart/2005/8/layout/gear1" loCatId="cycle" qsTypeId="urn:microsoft.com/office/officeart/2005/8/quickstyle/simple1" qsCatId="simple" csTypeId="urn:microsoft.com/office/officeart/2005/8/colors/accent2_3" csCatId="accent2" phldr="1"/>
      <dgm:spPr/>
    </dgm:pt>
    <dgm:pt modelId="{C7779756-819C-4F5A-9B97-042D78CC5AB8}">
      <dgm:prSet phldrT="[Text]"/>
      <dgm:spPr/>
      <dgm:t>
        <a:bodyPr/>
        <a:lstStyle/>
        <a:p>
          <a:r>
            <a:rPr lang="en-US" b="1" dirty="0" smtClean="0"/>
            <a:t>Long-cycle</a:t>
          </a:r>
          <a:endParaRPr lang="en-US" b="1" dirty="0"/>
        </a:p>
      </dgm:t>
    </dgm:pt>
    <dgm:pt modelId="{F7E1536B-2303-4AAC-BDE2-34566340A2FB}" type="parTrans" cxnId="{013DB010-D395-41EA-A16B-7574FA1BE798}">
      <dgm:prSet/>
      <dgm:spPr/>
      <dgm:t>
        <a:bodyPr/>
        <a:lstStyle/>
        <a:p>
          <a:endParaRPr lang="en-US"/>
        </a:p>
      </dgm:t>
    </dgm:pt>
    <dgm:pt modelId="{65121117-27B1-4297-832D-013546CA57EA}" type="sibTrans" cxnId="{013DB010-D395-41EA-A16B-7574FA1BE798}">
      <dgm:prSet/>
      <dgm:spPr/>
      <dgm:t>
        <a:bodyPr/>
        <a:lstStyle/>
        <a:p>
          <a:endParaRPr lang="en-US"/>
        </a:p>
      </dgm:t>
    </dgm:pt>
    <dgm:pt modelId="{DFEA3BE3-4038-4920-AAA7-50FC66901A94}">
      <dgm:prSet phldrT="[Text]"/>
      <dgm:spPr/>
      <dgm:t>
        <a:bodyPr/>
        <a:lstStyle/>
        <a:p>
          <a:r>
            <a:rPr lang="en-US" b="1" dirty="0" smtClean="0"/>
            <a:t>Medium-cycle</a:t>
          </a:r>
          <a:endParaRPr lang="en-US" b="1" dirty="0"/>
        </a:p>
      </dgm:t>
    </dgm:pt>
    <dgm:pt modelId="{72780A3C-852F-466A-8ED6-10DF678C6726}" type="parTrans" cxnId="{2120C0B6-159F-4D81-BCB0-EFBC7DC13826}">
      <dgm:prSet/>
      <dgm:spPr/>
      <dgm:t>
        <a:bodyPr/>
        <a:lstStyle/>
        <a:p>
          <a:endParaRPr lang="en-US"/>
        </a:p>
      </dgm:t>
    </dgm:pt>
    <dgm:pt modelId="{95DA2DB9-2084-4B79-A80D-663EB8566852}" type="sibTrans" cxnId="{2120C0B6-159F-4D81-BCB0-EFBC7DC13826}">
      <dgm:prSet/>
      <dgm:spPr/>
      <dgm:t>
        <a:bodyPr/>
        <a:lstStyle/>
        <a:p>
          <a:endParaRPr lang="en-US"/>
        </a:p>
      </dgm:t>
    </dgm:pt>
    <dgm:pt modelId="{5F1DF724-8B9A-464E-AC20-4EEDF7F83B0C}">
      <dgm:prSet phldrT="[Text]"/>
      <dgm:spPr/>
      <dgm:t>
        <a:bodyPr/>
        <a:lstStyle/>
        <a:p>
          <a:r>
            <a:rPr lang="en-US" b="1" dirty="0" smtClean="0"/>
            <a:t>Short-cycle</a:t>
          </a:r>
          <a:endParaRPr lang="en-US" b="1" dirty="0"/>
        </a:p>
      </dgm:t>
    </dgm:pt>
    <dgm:pt modelId="{E04FB460-CCDD-4CDC-9B34-B843F62D20A0}" type="parTrans" cxnId="{4EFBEACD-2805-4AF4-BC36-2DAA356D9710}">
      <dgm:prSet/>
      <dgm:spPr/>
      <dgm:t>
        <a:bodyPr/>
        <a:lstStyle/>
        <a:p>
          <a:endParaRPr lang="en-US"/>
        </a:p>
      </dgm:t>
    </dgm:pt>
    <dgm:pt modelId="{00A8EC08-7D42-424E-ABCA-FCDBF8680355}" type="sibTrans" cxnId="{4EFBEACD-2805-4AF4-BC36-2DAA356D9710}">
      <dgm:prSet/>
      <dgm:spPr/>
      <dgm:t>
        <a:bodyPr/>
        <a:lstStyle/>
        <a:p>
          <a:endParaRPr lang="en-US"/>
        </a:p>
      </dgm:t>
    </dgm:pt>
    <dgm:pt modelId="{678E9D05-AF67-4437-B837-54353345E649}" type="pres">
      <dgm:prSet presAssocID="{71B2AF8D-D5EB-4C30-90A6-9A1217AE8099}" presName="composite" presStyleCnt="0">
        <dgm:presLayoutVars>
          <dgm:chMax val="3"/>
          <dgm:animLvl val="lvl"/>
          <dgm:resizeHandles val="exact"/>
        </dgm:presLayoutVars>
      </dgm:prSet>
      <dgm:spPr/>
    </dgm:pt>
    <dgm:pt modelId="{E04379C5-1B6A-4206-87ED-519098182C50}" type="pres">
      <dgm:prSet presAssocID="{C7779756-819C-4F5A-9B97-042D78CC5AB8}" presName="gear1" presStyleLbl="node1" presStyleIdx="0" presStyleCnt="3" custScaleX="123140" custScaleY="116529" custLinFactNeighborX="11294" custLinFactNeighborY="7714">
        <dgm:presLayoutVars>
          <dgm:chMax val="1"/>
          <dgm:bulletEnabled val="1"/>
        </dgm:presLayoutVars>
      </dgm:prSet>
      <dgm:spPr/>
      <dgm:t>
        <a:bodyPr/>
        <a:lstStyle/>
        <a:p>
          <a:endParaRPr lang="en-US"/>
        </a:p>
      </dgm:t>
    </dgm:pt>
    <dgm:pt modelId="{F78C59F5-4572-40ED-AB3E-2398997CEF0C}" type="pres">
      <dgm:prSet presAssocID="{C7779756-819C-4F5A-9B97-042D78CC5AB8}" presName="gear1srcNode" presStyleLbl="node1" presStyleIdx="0" presStyleCnt="3"/>
      <dgm:spPr/>
      <dgm:t>
        <a:bodyPr/>
        <a:lstStyle/>
        <a:p>
          <a:endParaRPr lang="en-US"/>
        </a:p>
      </dgm:t>
    </dgm:pt>
    <dgm:pt modelId="{EBB6F3D5-29E2-4283-9417-83D6BF8E3BFA}" type="pres">
      <dgm:prSet presAssocID="{C7779756-819C-4F5A-9B97-042D78CC5AB8}" presName="gear1dstNode" presStyleLbl="node1" presStyleIdx="0" presStyleCnt="3"/>
      <dgm:spPr/>
      <dgm:t>
        <a:bodyPr/>
        <a:lstStyle/>
        <a:p>
          <a:endParaRPr lang="en-US"/>
        </a:p>
      </dgm:t>
    </dgm:pt>
    <dgm:pt modelId="{A44819CF-68DE-4A8C-97C0-E3C10BFE30BA}" type="pres">
      <dgm:prSet presAssocID="{DFEA3BE3-4038-4920-AAA7-50FC66901A94}" presName="gear2" presStyleLbl="node1" presStyleIdx="1" presStyleCnt="3" custScaleX="130909" custScaleY="133939">
        <dgm:presLayoutVars>
          <dgm:chMax val="1"/>
          <dgm:bulletEnabled val="1"/>
        </dgm:presLayoutVars>
      </dgm:prSet>
      <dgm:spPr/>
      <dgm:t>
        <a:bodyPr/>
        <a:lstStyle/>
        <a:p>
          <a:endParaRPr lang="en-US"/>
        </a:p>
      </dgm:t>
    </dgm:pt>
    <dgm:pt modelId="{4460E946-B773-46C9-9971-3B3CCEFBA949}" type="pres">
      <dgm:prSet presAssocID="{DFEA3BE3-4038-4920-AAA7-50FC66901A94}" presName="gear2srcNode" presStyleLbl="node1" presStyleIdx="1" presStyleCnt="3"/>
      <dgm:spPr/>
      <dgm:t>
        <a:bodyPr/>
        <a:lstStyle/>
        <a:p>
          <a:endParaRPr lang="en-US"/>
        </a:p>
      </dgm:t>
    </dgm:pt>
    <dgm:pt modelId="{AC6A8C4E-CBF1-4C80-B23B-766BE0681FD6}" type="pres">
      <dgm:prSet presAssocID="{DFEA3BE3-4038-4920-AAA7-50FC66901A94}" presName="gear2dstNode" presStyleLbl="node1" presStyleIdx="1" presStyleCnt="3"/>
      <dgm:spPr/>
      <dgm:t>
        <a:bodyPr/>
        <a:lstStyle/>
        <a:p>
          <a:endParaRPr lang="en-US"/>
        </a:p>
      </dgm:t>
    </dgm:pt>
    <dgm:pt modelId="{085F47AD-9AB5-4301-92B6-B7A634A792E5}" type="pres">
      <dgm:prSet presAssocID="{5F1DF724-8B9A-464E-AC20-4EEDF7F83B0C}" presName="gear3" presStyleLbl="node1" presStyleIdx="2" presStyleCnt="3" custLinFactNeighborX="3598" custLinFactNeighborY="1578"/>
      <dgm:spPr/>
      <dgm:t>
        <a:bodyPr/>
        <a:lstStyle/>
        <a:p>
          <a:endParaRPr lang="en-US"/>
        </a:p>
      </dgm:t>
    </dgm:pt>
    <dgm:pt modelId="{1A38F43A-8B0A-4824-8D50-2235FC0C185C}" type="pres">
      <dgm:prSet presAssocID="{5F1DF724-8B9A-464E-AC20-4EEDF7F83B0C}" presName="gear3tx" presStyleLbl="node1" presStyleIdx="2" presStyleCnt="3">
        <dgm:presLayoutVars>
          <dgm:chMax val="1"/>
          <dgm:bulletEnabled val="1"/>
        </dgm:presLayoutVars>
      </dgm:prSet>
      <dgm:spPr/>
      <dgm:t>
        <a:bodyPr/>
        <a:lstStyle/>
        <a:p>
          <a:endParaRPr lang="en-US"/>
        </a:p>
      </dgm:t>
    </dgm:pt>
    <dgm:pt modelId="{C9220371-7B5C-448A-B82E-4E0A9A627348}" type="pres">
      <dgm:prSet presAssocID="{5F1DF724-8B9A-464E-AC20-4EEDF7F83B0C}" presName="gear3srcNode" presStyleLbl="node1" presStyleIdx="2" presStyleCnt="3"/>
      <dgm:spPr/>
      <dgm:t>
        <a:bodyPr/>
        <a:lstStyle/>
        <a:p>
          <a:endParaRPr lang="en-US"/>
        </a:p>
      </dgm:t>
    </dgm:pt>
    <dgm:pt modelId="{C42009A1-DE42-4F10-9336-E5D655A41510}" type="pres">
      <dgm:prSet presAssocID="{5F1DF724-8B9A-464E-AC20-4EEDF7F83B0C}" presName="gear3dstNode" presStyleLbl="node1" presStyleIdx="2" presStyleCnt="3"/>
      <dgm:spPr/>
      <dgm:t>
        <a:bodyPr/>
        <a:lstStyle/>
        <a:p>
          <a:endParaRPr lang="en-US"/>
        </a:p>
      </dgm:t>
    </dgm:pt>
    <dgm:pt modelId="{8138C232-D0B0-4C08-AE97-05D5831D9D4E}" type="pres">
      <dgm:prSet presAssocID="{65121117-27B1-4297-832D-013546CA57EA}" presName="connector1" presStyleLbl="sibTrans2D1" presStyleIdx="0" presStyleCnt="3" custAng="20190380" custScaleX="77012" custScaleY="104743" custLinFactNeighborX="22014" custLinFactNeighborY="-8758"/>
      <dgm:spPr/>
      <dgm:t>
        <a:bodyPr/>
        <a:lstStyle/>
        <a:p>
          <a:endParaRPr lang="en-US"/>
        </a:p>
      </dgm:t>
    </dgm:pt>
    <dgm:pt modelId="{2EEB8F93-BAB7-4BC9-BC39-0BD4D9E260D5}" type="pres">
      <dgm:prSet presAssocID="{95DA2DB9-2084-4B79-A80D-663EB8566852}" presName="connector2" presStyleLbl="sibTrans2D1" presStyleIdx="1" presStyleCnt="3" custLinFactNeighborX="-9789" custLinFactNeighborY="795"/>
      <dgm:spPr/>
      <dgm:t>
        <a:bodyPr/>
        <a:lstStyle/>
        <a:p>
          <a:endParaRPr lang="en-US"/>
        </a:p>
      </dgm:t>
    </dgm:pt>
    <dgm:pt modelId="{BCBF12F6-2BCF-4D49-94AF-4FC488B59446}" type="pres">
      <dgm:prSet presAssocID="{00A8EC08-7D42-424E-ABCA-FCDBF8680355}" presName="connector3" presStyleLbl="sibTrans2D1" presStyleIdx="2" presStyleCnt="3" custAng="1309676" custLinFactNeighborX="8837" custLinFactNeighborY="-1906"/>
      <dgm:spPr/>
      <dgm:t>
        <a:bodyPr/>
        <a:lstStyle/>
        <a:p>
          <a:endParaRPr lang="en-US"/>
        </a:p>
      </dgm:t>
    </dgm:pt>
  </dgm:ptLst>
  <dgm:cxnLst>
    <dgm:cxn modelId="{7047DAEC-82A4-48C0-B4CC-D32793963108}" type="presOf" srcId="{5F1DF724-8B9A-464E-AC20-4EEDF7F83B0C}" destId="{1A38F43A-8B0A-4824-8D50-2235FC0C185C}" srcOrd="1" destOrd="0" presId="urn:microsoft.com/office/officeart/2005/8/layout/gear1"/>
    <dgm:cxn modelId="{22EDBDDF-508F-4FBD-9AF2-4BF05C2CAD6F}" type="presOf" srcId="{71B2AF8D-D5EB-4C30-90A6-9A1217AE8099}" destId="{678E9D05-AF67-4437-B837-54353345E649}" srcOrd="0" destOrd="0" presId="urn:microsoft.com/office/officeart/2005/8/layout/gear1"/>
    <dgm:cxn modelId="{182B9037-72F9-4013-BCB5-ED68C5712D6E}" type="presOf" srcId="{DFEA3BE3-4038-4920-AAA7-50FC66901A94}" destId="{AC6A8C4E-CBF1-4C80-B23B-766BE0681FD6}" srcOrd="2" destOrd="0" presId="urn:microsoft.com/office/officeart/2005/8/layout/gear1"/>
    <dgm:cxn modelId="{2120C0B6-159F-4D81-BCB0-EFBC7DC13826}" srcId="{71B2AF8D-D5EB-4C30-90A6-9A1217AE8099}" destId="{DFEA3BE3-4038-4920-AAA7-50FC66901A94}" srcOrd="1" destOrd="0" parTransId="{72780A3C-852F-466A-8ED6-10DF678C6726}" sibTransId="{95DA2DB9-2084-4B79-A80D-663EB8566852}"/>
    <dgm:cxn modelId="{C1850F11-647D-409E-A7A5-01862B6E4FA6}" type="presOf" srcId="{DFEA3BE3-4038-4920-AAA7-50FC66901A94}" destId="{A44819CF-68DE-4A8C-97C0-E3C10BFE30BA}" srcOrd="0" destOrd="0" presId="urn:microsoft.com/office/officeart/2005/8/layout/gear1"/>
    <dgm:cxn modelId="{E6BE9185-C9A9-430C-9111-49F493E74958}" type="presOf" srcId="{00A8EC08-7D42-424E-ABCA-FCDBF8680355}" destId="{BCBF12F6-2BCF-4D49-94AF-4FC488B59446}" srcOrd="0" destOrd="0" presId="urn:microsoft.com/office/officeart/2005/8/layout/gear1"/>
    <dgm:cxn modelId="{94A54CAB-E0FC-4B44-9718-32B6C683D97B}" type="presOf" srcId="{95DA2DB9-2084-4B79-A80D-663EB8566852}" destId="{2EEB8F93-BAB7-4BC9-BC39-0BD4D9E260D5}" srcOrd="0" destOrd="0" presId="urn:microsoft.com/office/officeart/2005/8/layout/gear1"/>
    <dgm:cxn modelId="{D9DA16A0-8A26-4B03-8F7A-DF89B83CAC72}" type="presOf" srcId="{65121117-27B1-4297-832D-013546CA57EA}" destId="{8138C232-D0B0-4C08-AE97-05D5831D9D4E}" srcOrd="0" destOrd="0" presId="urn:microsoft.com/office/officeart/2005/8/layout/gear1"/>
    <dgm:cxn modelId="{FC382B8F-062A-43A4-854A-AE534009F46D}" type="presOf" srcId="{5F1DF724-8B9A-464E-AC20-4EEDF7F83B0C}" destId="{C42009A1-DE42-4F10-9336-E5D655A41510}" srcOrd="3" destOrd="0" presId="urn:microsoft.com/office/officeart/2005/8/layout/gear1"/>
    <dgm:cxn modelId="{013DB010-D395-41EA-A16B-7574FA1BE798}" srcId="{71B2AF8D-D5EB-4C30-90A6-9A1217AE8099}" destId="{C7779756-819C-4F5A-9B97-042D78CC5AB8}" srcOrd="0" destOrd="0" parTransId="{F7E1536B-2303-4AAC-BDE2-34566340A2FB}" sibTransId="{65121117-27B1-4297-832D-013546CA57EA}"/>
    <dgm:cxn modelId="{4B40BDC2-3776-4F58-B424-0589073A64AB}" type="presOf" srcId="{C7779756-819C-4F5A-9B97-042D78CC5AB8}" destId="{E04379C5-1B6A-4206-87ED-519098182C50}" srcOrd="0" destOrd="0" presId="urn:microsoft.com/office/officeart/2005/8/layout/gear1"/>
    <dgm:cxn modelId="{4EFBEACD-2805-4AF4-BC36-2DAA356D9710}" srcId="{71B2AF8D-D5EB-4C30-90A6-9A1217AE8099}" destId="{5F1DF724-8B9A-464E-AC20-4EEDF7F83B0C}" srcOrd="2" destOrd="0" parTransId="{E04FB460-CCDD-4CDC-9B34-B843F62D20A0}" sibTransId="{00A8EC08-7D42-424E-ABCA-FCDBF8680355}"/>
    <dgm:cxn modelId="{EB3F605A-A910-4891-BD99-3076EF12C5B1}" type="presOf" srcId="{5F1DF724-8B9A-464E-AC20-4EEDF7F83B0C}" destId="{C9220371-7B5C-448A-B82E-4E0A9A627348}" srcOrd="2" destOrd="0" presId="urn:microsoft.com/office/officeart/2005/8/layout/gear1"/>
    <dgm:cxn modelId="{97CC6B7D-56C0-4086-B7F2-980190927774}" type="presOf" srcId="{DFEA3BE3-4038-4920-AAA7-50FC66901A94}" destId="{4460E946-B773-46C9-9971-3B3CCEFBA949}" srcOrd="1" destOrd="0" presId="urn:microsoft.com/office/officeart/2005/8/layout/gear1"/>
    <dgm:cxn modelId="{B03363C1-43FC-4D16-A9E8-7597CD4BC7B8}" type="presOf" srcId="{5F1DF724-8B9A-464E-AC20-4EEDF7F83B0C}" destId="{085F47AD-9AB5-4301-92B6-B7A634A792E5}" srcOrd="0" destOrd="0" presId="urn:microsoft.com/office/officeart/2005/8/layout/gear1"/>
    <dgm:cxn modelId="{8E978BF7-06B9-4E9D-82A6-58412B92E5B0}" type="presOf" srcId="{C7779756-819C-4F5A-9B97-042D78CC5AB8}" destId="{EBB6F3D5-29E2-4283-9417-83D6BF8E3BFA}" srcOrd="2" destOrd="0" presId="urn:microsoft.com/office/officeart/2005/8/layout/gear1"/>
    <dgm:cxn modelId="{32D986B7-AB69-4549-84EC-75317B66B7F0}" type="presOf" srcId="{C7779756-819C-4F5A-9B97-042D78CC5AB8}" destId="{F78C59F5-4572-40ED-AB3E-2398997CEF0C}" srcOrd="1" destOrd="0" presId="urn:microsoft.com/office/officeart/2005/8/layout/gear1"/>
    <dgm:cxn modelId="{91755E8A-8319-41D3-8F70-757D027F9CFF}" type="presParOf" srcId="{678E9D05-AF67-4437-B837-54353345E649}" destId="{E04379C5-1B6A-4206-87ED-519098182C50}" srcOrd="0" destOrd="0" presId="urn:microsoft.com/office/officeart/2005/8/layout/gear1"/>
    <dgm:cxn modelId="{FE51E26E-6B0C-4E03-A27A-5EA3EAA2D018}" type="presParOf" srcId="{678E9D05-AF67-4437-B837-54353345E649}" destId="{F78C59F5-4572-40ED-AB3E-2398997CEF0C}" srcOrd="1" destOrd="0" presId="urn:microsoft.com/office/officeart/2005/8/layout/gear1"/>
    <dgm:cxn modelId="{173D6BC5-6596-4E8E-B30A-DD4BEA4BDCCE}" type="presParOf" srcId="{678E9D05-AF67-4437-B837-54353345E649}" destId="{EBB6F3D5-29E2-4283-9417-83D6BF8E3BFA}" srcOrd="2" destOrd="0" presId="urn:microsoft.com/office/officeart/2005/8/layout/gear1"/>
    <dgm:cxn modelId="{3872F4E9-1C6F-4707-B11E-78BEDC2C3E1A}" type="presParOf" srcId="{678E9D05-AF67-4437-B837-54353345E649}" destId="{A44819CF-68DE-4A8C-97C0-E3C10BFE30BA}" srcOrd="3" destOrd="0" presId="urn:microsoft.com/office/officeart/2005/8/layout/gear1"/>
    <dgm:cxn modelId="{59507F14-1893-41CC-A58C-069D43A7692F}" type="presParOf" srcId="{678E9D05-AF67-4437-B837-54353345E649}" destId="{4460E946-B773-46C9-9971-3B3CCEFBA949}" srcOrd="4" destOrd="0" presId="urn:microsoft.com/office/officeart/2005/8/layout/gear1"/>
    <dgm:cxn modelId="{FBB4842D-829C-471E-AD03-1B0B4851EAB6}" type="presParOf" srcId="{678E9D05-AF67-4437-B837-54353345E649}" destId="{AC6A8C4E-CBF1-4C80-B23B-766BE0681FD6}" srcOrd="5" destOrd="0" presId="urn:microsoft.com/office/officeart/2005/8/layout/gear1"/>
    <dgm:cxn modelId="{43CC92EF-019D-4732-8C1D-74473CD3C936}" type="presParOf" srcId="{678E9D05-AF67-4437-B837-54353345E649}" destId="{085F47AD-9AB5-4301-92B6-B7A634A792E5}" srcOrd="6" destOrd="0" presId="urn:microsoft.com/office/officeart/2005/8/layout/gear1"/>
    <dgm:cxn modelId="{E7B4D6B2-9F55-44BB-BB4C-B38D44B0785B}" type="presParOf" srcId="{678E9D05-AF67-4437-B837-54353345E649}" destId="{1A38F43A-8B0A-4824-8D50-2235FC0C185C}" srcOrd="7" destOrd="0" presId="urn:microsoft.com/office/officeart/2005/8/layout/gear1"/>
    <dgm:cxn modelId="{143F9CFF-B362-4FC1-9BE9-CE922306A0CA}" type="presParOf" srcId="{678E9D05-AF67-4437-B837-54353345E649}" destId="{C9220371-7B5C-448A-B82E-4E0A9A627348}" srcOrd="8" destOrd="0" presId="urn:microsoft.com/office/officeart/2005/8/layout/gear1"/>
    <dgm:cxn modelId="{47375F8E-410C-4E36-8FEA-36135873E043}" type="presParOf" srcId="{678E9D05-AF67-4437-B837-54353345E649}" destId="{C42009A1-DE42-4F10-9336-E5D655A41510}" srcOrd="9" destOrd="0" presId="urn:microsoft.com/office/officeart/2005/8/layout/gear1"/>
    <dgm:cxn modelId="{9821FF1F-3B93-41D1-A8F6-DABDBF9C027B}" type="presParOf" srcId="{678E9D05-AF67-4437-B837-54353345E649}" destId="{8138C232-D0B0-4C08-AE97-05D5831D9D4E}" srcOrd="10" destOrd="0" presId="urn:microsoft.com/office/officeart/2005/8/layout/gear1"/>
    <dgm:cxn modelId="{94FD32C6-6D8E-4129-94EF-74F98E494FA2}" type="presParOf" srcId="{678E9D05-AF67-4437-B837-54353345E649}" destId="{2EEB8F93-BAB7-4BC9-BC39-0BD4D9E260D5}" srcOrd="11" destOrd="0" presId="urn:microsoft.com/office/officeart/2005/8/layout/gear1"/>
    <dgm:cxn modelId="{C3649FD5-CDFB-4B6F-8880-FD8B3AB393EE}" type="presParOf" srcId="{678E9D05-AF67-4437-B837-54353345E649}" destId="{BCBF12F6-2BCF-4D49-94AF-4FC488B5944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6DC7EE-4538-014F-9928-B787FCB404E7}" type="datetimeFigureOut">
              <a:rPr lang="en-US" smtClean="0"/>
              <a:t>10/27/2014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8A92FB4-6023-9248-8723-2F8590492864}" type="slidenum">
              <a:rPr lang="en-US" smtClean="0"/>
              <a:t>‹#›</a:t>
            </a:fld>
            <a:endParaRPr lang="en-US"/>
          </a:p>
        </p:txBody>
      </p:sp>
    </p:spTree>
    <p:extLst>
      <p:ext uri="{BB962C8B-B14F-4D97-AF65-F5344CB8AC3E}">
        <p14:creationId xmlns:p14="http://schemas.microsoft.com/office/powerpoint/2010/main" val="34782207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b="1" dirty="0" smtClean="0"/>
              <a:t>9:00 –Carole</a:t>
            </a:r>
          </a:p>
          <a:p>
            <a:pPr>
              <a:buFont typeface="Arial" panose="020B0604020202020204" pitchFamily="34" charset="0"/>
              <a:buNone/>
              <a:defRPr/>
            </a:pPr>
            <a:r>
              <a:rPr lang="en-US" b="1" dirty="0" smtClean="0"/>
              <a:t>WELCOME</a:t>
            </a:r>
          </a:p>
          <a:p>
            <a:pPr marL="174708" indent="-174708">
              <a:buFont typeface="Arial" panose="020B0604020202020204" pitchFamily="34" charset="0"/>
              <a:buChar char="•"/>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1</a:t>
            </a:fld>
            <a:endParaRPr lang="en-US"/>
          </a:p>
        </p:txBody>
      </p:sp>
    </p:spTree>
    <p:extLst>
      <p:ext uri="{BB962C8B-B14F-4D97-AF65-F5344CB8AC3E}">
        <p14:creationId xmlns:p14="http://schemas.microsoft.com/office/powerpoint/2010/main" val="293428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r>
              <a:rPr lang="en-US" b="1" dirty="0" smtClean="0"/>
              <a:t>Ask participants to guess how often</a:t>
            </a:r>
            <a:r>
              <a:rPr lang="en-US" b="1" baseline="0" dirty="0" smtClean="0"/>
              <a:t> students ask questions. </a:t>
            </a:r>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99719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Carole</a:t>
            </a:r>
          </a:p>
          <a:p>
            <a:r>
              <a:rPr lang="en-US" b="1" dirty="0" smtClean="0">
                <a:latin typeface="Calibri" charset="0"/>
              </a:rPr>
              <a:t>Introduction</a:t>
            </a:r>
            <a:r>
              <a:rPr lang="en-US" b="1" baseline="0" dirty="0" smtClean="0">
                <a:latin typeface="Calibri" charset="0"/>
              </a:rPr>
              <a:t> to Make Just One Change book and the Right Question </a:t>
            </a:r>
            <a:r>
              <a:rPr lang="en-US" b="1" dirty="0" smtClean="0">
                <a:latin typeface="Calibri" charset="0"/>
              </a:rPr>
              <a:t>Institute </a:t>
            </a:r>
          </a:p>
          <a:p>
            <a:endParaRPr lang="en-US" b="1" dirty="0" smtClean="0">
              <a:latin typeface="Calibri" charset="0"/>
            </a:endParaRPr>
          </a:p>
          <a:p>
            <a:r>
              <a:rPr lang="en-US" b="1" dirty="0" smtClean="0">
                <a:latin typeface="Calibri" charset="0"/>
              </a:rPr>
              <a:t>Will receive</a:t>
            </a:r>
            <a:r>
              <a:rPr lang="en-US" b="1" baseline="0" dirty="0" smtClean="0">
                <a:latin typeface="Calibri" charset="0"/>
              </a:rPr>
              <a:t> copy of the book later…  Intended for all grade levels and all content areas!!</a:t>
            </a:r>
            <a:endParaRPr lang="en-US" b="1" dirty="0">
              <a:latin typeface="Calibri" charset="0"/>
            </a:endParaRPr>
          </a:p>
        </p:txBody>
      </p:sp>
      <p:sp>
        <p:nvSpPr>
          <p:cNvPr id="4" name="Slide Number Placeholder 3"/>
          <p:cNvSpPr>
            <a:spLocks noGrp="1"/>
          </p:cNvSpPr>
          <p:nvPr>
            <p:ph type="sldNum" sz="quarter" idx="5"/>
          </p:nvPr>
        </p:nvSpPr>
        <p:spPr/>
        <p:txBody>
          <a:bodyPr/>
          <a:lstStyle/>
          <a:p>
            <a:pPr>
              <a:defRPr/>
            </a:pPr>
            <a:fld id="{95D7C8B8-1F50-F14D-9CB3-1D2993B2011E}"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r>
              <a:rPr lang="en-US" altLang="en-US" b="1" dirty="0" smtClean="0"/>
              <a:t>Process of learning</a:t>
            </a:r>
          </a:p>
          <a:p>
            <a:r>
              <a:rPr lang="en-US" altLang="en-US" b="1" dirty="0" smtClean="0"/>
              <a:t>Example:</a:t>
            </a:r>
          </a:p>
          <a:p>
            <a:r>
              <a:rPr lang="en-US" altLang="en-US" b="1" dirty="0" smtClean="0"/>
              <a:t>Parents not knowing what questions to ask… </a:t>
            </a:r>
          </a:p>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12</a:t>
            </a:fld>
            <a:endParaRPr lang="en-US"/>
          </a:p>
        </p:txBody>
      </p:sp>
    </p:spTree>
    <p:extLst>
      <p:ext uri="{BB962C8B-B14F-4D97-AF65-F5344CB8AC3E}">
        <p14:creationId xmlns:p14="http://schemas.microsoft.com/office/powerpoint/2010/main" val="75055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What makes this “big</a:t>
            </a:r>
            <a:r>
              <a:rPr lang="en-US" b="1" baseline="0" dirty="0" smtClean="0"/>
              <a:t> idea” so relevant to you as a KY teacher?</a:t>
            </a:r>
          </a:p>
          <a:p>
            <a:endParaRPr lang="en-US" b="1" baseline="0" dirty="0" smtClean="0"/>
          </a:p>
          <a:p>
            <a:pPr defTabSz="465887">
              <a:defRPr/>
            </a:pPr>
            <a:r>
              <a:rPr lang="en-US" altLang="en-US" b="1" dirty="0" smtClean="0"/>
              <a:t>Relevant to new requirements and 21s cent/global skills</a:t>
            </a:r>
          </a:p>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13</a:t>
            </a:fld>
            <a:endParaRPr lang="en-US"/>
          </a:p>
        </p:txBody>
      </p:sp>
    </p:spTree>
    <p:extLst>
      <p:ext uri="{BB962C8B-B14F-4D97-AF65-F5344CB8AC3E}">
        <p14:creationId xmlns:p14="http://schemas.microsoft.com/office/powerpoint/2010/main" val="33464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14</a:t>
            </a:fld>
            <a:endParaRPr lang="en-US"/>
          </a:p>
        </p:txBody>
      </p:sp>
    </p:spTree>
    <p:extLst>
      <p:ext uri="{BB962C8B-B14F-4D97-AF65-F5344CB8AC3E}">
        <p14:creationId xmlns:p14="http://schemas.microsoft.com/office/powerpoint/2010/main" val="3317944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A92FB4-6023-9248-8723-2F8590492864}" type="slidenum">
              <a:rPr lang="en-US" smtClean="0"/>
              <a:t>15</a:t>
            </a:fld>
            <a:endParaRPr lang="en-US"/>
          </a:p>
        </p:txBody>
      </p:sp>
    </p:spTree>
    <p:extLst>
      <p:ext uri="{BB962C8B-B14F-4D97-AF65-F5344CB8AC3E}">
        <p14:creationId xmlns:p14="http://schemas.microsoft.com/office/powerpoint/2010/main" val="2233404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p>
          <a:p>
            <a:endParaRPr lang="en-US" b="1" dirty="0" smtClean="0"/>
          </a:p>
          <a:p>
            <a:pPr defTabSz="465887">
              <a:defRPr/>
            </a:pPr>
            <a:r>
              <a:rPr lang="en-US" b="1" dirty="0">
                <a:latin typeface="Rockwell" charset="0"/>
              </a:rPr>
              <a:t>Reference your handout for Question Formulation Technique.</a:t>
            </a:r>
          </a:p>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16</a:t>
            </a:fld>
            <a:endParaRPr lang="en-US"/>
          </a:p>
        </p:txBody>
      </p:sp>
    </p:spTree>
    <p:extLst>
      <p:ext uri="{BB962C8B-B14F-4D97-AF65-F5344CB8AC3E}">
        <p14:creationId xmlns:p14="http://schemas.microsoft.com/office/powerpoint/2010/main" val="910787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17</a:t>
            </a:fld>
            <a:endParaRPr lang="en-US"/>
          </a:p>
        </p:txBody>
      </p:sp>
    </p:spTree>
    <p:extLst>
      <p:ext uri="{BB962C8B-B14F-4D97-AF65-F5344CB8AC3E}">
        <p14:creationId xmlns:p14="http://schemas.microsoft.com/office/powerpoint/2010/main" val="1808214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b="1" dirty="0" smtClean="0">
                <a:latin typeface="Calibri" charset="0"/>
              </a:rPr>
              <a:t>Carole </a:t>
            </a:r>
            <a:endParaRPr lang="en-US" b="1" dirty="0">
              <a:latin typeface="Calibri" charset="0"/>
            </a:endParaRPr>
          </a:p>
        </p:txBody>
      </p:sp>
      <p:sp>
        <p:nvSpPr>
          <p:cNvPr id="4" name="Slide Number Placeholder 3"/>
          <p:cNvSpPr>
            <a:spLocks noGrp="1"/>
          </p:cNvSpPr>
          <p:nvPr>
            <p:ph type="sldNum" sz="quarter" idx="5"/>
          </p:nvPr>
        </p:nvSpPr>
        <p:spPr/>
        <p:txBody>
          <a:bodyPr/>
          <a:lstStyle/>
          <a:p>
            <a:pPr>
              <a:defRPr/>
            </a:pPr>
            <a:fld id="{7EBC8C6C-1F65-8C41-95CA-17AE304A3FD7}"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b="1" dirty="0" smtClean="0">
                <a:latin typeface="Calibri" charset="0"/>
              </a:rPr>
              <a:t>Carole</a:t>
            </a:r>
          </a:p>
          <a:p>
            <a:pPr marL="232943" indent="-232943">
              <a:buAutoNum type="arabicPeriod"/>
            </a:pPr>
            <a:r>
              <a:rPr lang="en-US" b="1" dirty="0" smtClean="0">
                <a:latin typeface="Calibri" charset="0"/>
              </a:rPr>
              <a:t>TLs</a:t>
            </a:r>
            <a:r>
              <a:rPr lang="en-US" b="1" baseline="0" dirty="0" smtClean="0">
                <a:latin typeface="Calibri" charset="0"/>
              </a:rPr>
              <a:t> will </a:t>
            </a:r>
            <a:r>
              <a:rPr lang="en-US" b="1" dirty="0" smtClean="0">
                <a:latin typeface="Calibri" charset="0"/>
              </a:rPr>
              <a:t>ask questions independently for 4 minutes on a piece of paper</a:t>
            </a:r>
            <a:r>
              <a:rPr lang="en-US" b="1" baseline="0" dirty="0" smtClean="0">
                <a:latin typeface="Calibri" charset="0"/>
              </a:rPr>
              <a:t>: (Produce Your Questions section of QFT handout, Bullet 1)</a:t>
            </a:r>
          </a:p>
          <a:p>
            <a:endParaRPr lang="en-US" b="1" baseline="0" dirty="0" smtClean="0">
              <a:latin typeface="Calibri" charset="0"/>
            </a:endParaRPr>
          </a:p>
          <a:p>
            <a:pPr marL="232943" indent="-232943">
              <a:buFont typeface="Arial" panose="020B0604020202020204" pitchFamily="34" charset="0"/>
              <a:buAutoNum type="arabicPeriod" startAt="2"/>
            </a:pPr>
            <a:r>
              <a:rPr lang="en-US" b="1" baseline="0" dirty="0" smtClean="0">
                <a:latin typeface="Calibri" charset="0"/>
              </a:rPr>
              <a:t>Combine questions on CHART PAPER following the rules 6 minutes (Bullet 2 of handout): No discussion about questions and write them down exactly as stated</a:t>
            </a:r>
          </a:p>
          <a:p>
            <a:pPr marL="232943" indent="-232943">
              <a:buFont typeface="Arial" panose="020B0604020202020204" pitchFamily="34" charset="0"/>
              <a:buAutoNum type="arabicPeriod" startAt="2"/>
            </a:pPr>
            <a:endParaRPr lang="en-US" b="1" baseline="0" dirty="0" smtClean="0">
              <a:latin typeface="Calibri" charset="0"/>
            </a:endParaRPr>
          </a:p>
          <a:p>
            <a:pPr marL="232943" indent="-232943">
              <a:buFont typeface="Arial" panose="020B0604020202020204" pitchFamily="34" charset="0"/>
              <a:buAutoNum type="arabicPeriod" startAt="2"/>
            </a:pPr>
            <a:r>
              <a:rPr lang="en-US" b="1" baseline="0" dirty="0" smtClean="0">
                <a:latin typeface="Calibri" charset="0"/>
              </a:rPr>
              <a:t>Go through questions and change any statement into a question</a:t>
            </a:r>
          </a:p>
          <a:p>
            <a:pPr marL="232943" indent="-232943">
              <a:buFont typeface="Arial" panose="020B0604020202020204" pitchFamily="34" charset="0"/>
              <a:buAutoNum type="arabicPeriod" startAt="2"/>
            </a:pPr>
            <a:endParaRPr lang="en-US" b="1" baseline="0" dirty="0" smtClean="0">
              <a:latin typeface="Calibri" charset="0"/>
            </a:endParaRPr>
          </a:p>
          <a:p>
            <a:pPr marL="232943" indent="-232943">
              <a:buFont typeface="Arial" panose="020B0604020202020204" pitchFamily="34" charset="0"/>
              <a:buAutoNum type="arabicPeriod" startAt="2"/>
            </a:pPr>
            <a:r>
              <a:rPr lang="en-US" b="1" baseline="0" dirty="0" smtClean="0">
                <a:latin typeface="Calibri" charset="0"/>
              </a:rPr>
              <a:t>Number the questions  </a:t>
            </a:r>
            <a:endParaRPr lang="en-US" b="1" dirty="0" smtClean="0">
              <a:latin typeface="Calibri" charset="0"/>
            </a:endParaRPr>
          </a:p>
          <a:p>
            <a:pPr defTabSz="465887">
              <a:defRPr/>
            </a:pPr>
            <a:endParaRPr lang="en-US" b="1" dirty="0" smtClean="0">
              <a:latin typeface="Calibri" charset="0"/>
            </a:endParaRPr>
          </a:p>
          <a:p>
            <a:pPr defTabSz="465887">
              <a:defRPr/>
            </a:pPr>
            <a:r>
              <a:rPr lang="en-US" b="1" dirty="0" smtClean="0">
                <a:latin typeface="Calibri" charset="0"/>
              </a:rPr>
              <a:t>Sample Questions:</a:t>
            </a:r>
          </a:p>
          <a:p>
            <a:pPr marL="232943" indent="-232943">
              <a:buFont typeface="Calibri" pitchFamily="34" charset="0"/>
              <a:buAutoNum type="arabicPeriod"/>
            </a:pPr>
            <a:r>
              <a:rPr lang="en-US" altLang="en-US" dirty="0" smtClean="0"/>
              <a:t>How are the students who are not asking questions performing in your class</a:t>
            </a:r>
          </a:p>
          <a:p>
            <a:pPr marL="232943" indent="-232943">
              <a:buFont typeface="Calibri" pitchFamily="34" charset="0"/>
              <a:buAutoNum type="arabicPeriod"/>
            </a:pPr>
            <a:r>
              <a:rPr lang="en-US" altLang="en-US" dirty="0" smtClean="0"/>
              <a:t>What kind of questions do I want students </a:t>
            </a:r>
          </a:p>
          <a:p>
            <a:pPr marL="232943" indent="-232943">
              <a:buFont typeface="Calibri" pitchFamily="34" charset="0"/>
              <a:buAutoNum type="arabicPeriod"/>
            </a:pPr>
            <a:r>
              <a:rPr lang="en-US" altLang="en-US" dirty="0" smtClean="0"/>
              <a:t>Have I created an environment conducive to student questions</a:t>
            </a:r>
          </a:p>
          <a:p>
            <a:pPr marL="232943" indent="-232943">
              <a:buFont typeface="Calibri" pitchFamily="34" charset="0"/>
              <a:buAutoNum type="arabicPeriod"/>
            </a:pPr>
            <a:r>
              <a:rPr lang="en-US" altLang="en-US" dirty="0" smtClean="0"/>
              <a:t>Why are they not asking questions</a:t>
            </a:r>
          </a:p>
          <a:p>
            <a:pPr marL="232943" indent="-232943">
              <a:buFont typeface="Calibri" pitchFamily="34" charset="0"/>
              <a:buAutoNum type="arabicPeriod"/>
            </a:pPr>
            <a:r>
              <a:rPr lang="en-US" altLang="en-US" dirty="0" smtClean="0"/>
              <a:t>How can I model High Level questions for students</a:t>
            </a:r>
          </a:p>
          <a:p>
            <a:pPr marL="232943" indent="-232943">
              <a:buFont typeface="Calibri" pitchFamily="34" charset="0"/>
              <a:buAutoNum type="arabicPeriod"/>
            </a:pPr>
            <a:r>
              <a:rPr lang="en-US" altLang="en-US" dirty="0" smtClean="0"/>
              <a:t>Does the classroom environment create a </a:t>
            </a:r>
            <a:r>
              <a:rPr lang="en-US" altLang="en-US" dirty="0" err="1" smtClean="0"/>
              <a:t>clrm</a:t>
            </a:r>
            <a:r>
              <a:rPr lang="en-US" altLang="en-US" dirty="0" smtClean="0"/>
              <a:t> of trust.</a:t>
            </a:r>
          </a:p>
          <a:p>
            <a:pPr marL="232943" indent="-232943">
              <a:buFont typeface="Calibri" pitchFamily="34" charset="0"/>
              <a:buAutoNum type="arabicPeriod"/>
            </a:pPr>
            <a:r>
              <a:rPr lang="en-US" altLang="en-US" dirty="0" smtClean="0"/>
              <a:t>Do students feel comfortable asking questions</a:t>
            </a:r>
          </a:p>
          <a:p>
            <a:pPr marL="232943" indent="-232943">
              <a:buFont typeface="Calibri" pitchFamily="34" charset="0"/>
              <a:buAutoNum type="arabicPeriod"/>
            </a:pPr>
            <a:r>
              <a:rPr lang="en-US" altLang="en-US" dirty="0" smtClean="0"/>
              <a:t>Do the students that are not asking questions know how to ask them</a:t>
            </a:r>
          </a:p>
          <a:p>
            <a:pPr marL="232943" indent="-232943">
              <a:buFont typeface="Calibri" pitchFamily="34" charset="0"/>
              <a:buAutoNum type="arabicPeriod"/>
            </a:pPr>
            <a:r>
              <a:rPr lang="en-US" altLang="en-US" dirty="0" smtClean="0"/>
              <a:t>How can I teach students to ask effective questions</a:t>
            </a:r>
          </a:p>
          <a:p>
            <a:endParaRPr lang="en-US" b="1" dirty="0" smtClean="0">
              <a:latin typeface="Calibri" charset="0"/>
            </a:endParaRPr>
          </a:p>
        </p:txBody>
      </p:sp>
      <p:sp>
        <p:nvSpPr>
          <p:cNvPr id="4" name="Slide Number Placeholder 3"/>
          <p:cNvSpPr>
            <a:spLocks noGrp="1"/>
          </p:cNvSpPr>
          <p:nvPr>
            <p:ph type="sldNum" sz="quarter" idx="5"/>
          </p:nvPr>
        </p:nvSpPr>
        <p:spPr/>
        <p:txBody>
          <a:bodyPr/>
          <a:lstStyle/>
          <a:p>
            <a:pPr>
              <a:defRPr/>
            </a:pPr>
            <a:fld id="{07B98F50-7D59-6E40-9303-72DD7D02914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r>
              <a:rPr lang="en-US" b="1" baseline="0" dirty="0" smtClean="0"/>
              <a:t> - Introductions</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2</a:t>
            </a:fld>
            <a:endParaRPr lang="en-US"/>
          </a:p>
        </p:txBody>
      </p:sp>
    </p:spTree>
    <p:extLst>
      <p:ext uri="{BB962C8B-B14F-4D97-AF65-F5344CB8AC3E}">
        <p14:creationId xmlns:p14="http://schemas.microsoft.com/office/powerpoint/2010/main" val="729102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Follow directions on slide and “Improve Your</a:t>
            </a:r>
            <a:r>
              <a:rPr lang="en-US" b="1" baseline="0" dirty="0" smtClean="0"/>
              <a:t> Questions” on QFT handout</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20</a:t>
            </a:fld>
            <a:endParaRPr lang="en-US"/>
          </a:p>
        </p:txBody>
      </p:sp>
    </p:spTree>
    <p:extLst>
      <p:ext uri="{BB962C8B-B14F-4D97-AF65-F5344CB8AC3E}">
        <p14:creationId xmlns:p14="http://schemas.microsoft.com/office/powerpoint/2010/main" val="2974840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pPr defTabSz="465887">
              <a:defRPr/>
            </a:pPr>
            <a:r>
              <a:rPr lang="en-US" b="1" dirty="0" smtClean="0"/>
              <a:t>Follow directions on slide and “Improve Your</a:t>
            </a:r>
            <a:r>
              <a:rPr lang="en-US" b="1" baseline="0" dirty="0" smtClean="0"/>
              <a:t> Questions” on QFT handout</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21</a:t>
            </a:fld>
            <a:endParaRPr lang="en-US"/>
          </a:p>
        </p:txBody>
      </p:sp>
    </p:spTree>
    <p:extLst>
      <p:ext uri="{BB962C8B-B14F-4D97-AF65-F5344CB8AC3E}">
        <p14:creationId xmlns:p14="http://schemas.microsoft.com/office/powerpoint/2010/main" val="2538334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pPr defTabSz="465887">
              <a:defRPr/>
            </a:pPr>
            <a:r>
              <a:rPr lang="en-US" b="1" dirty="0" smtClean="0"/>
              <a:t>Follow directions on slide and “Improve Your</a:t>
            </a:r>
            <a:r>
              <a:rPr lang="en-US" b="1" baseline="0" dirty="0" smtClean="0"/>
              <a:t> Questions” on QFT handout</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22</a:t>
            </a:fld>
            <a:endParaRPr lang="en-US"/>
          </a:p>
        </p:txBody>
      </p:sp>
    </p:spTree>
    <p:extLst>
      <p:ext uri="{BB962C8B-B14F-4D97-AF65-F5344CB8AC3E}">
        <p14:creationId xmlns:p14="http://schemas.microsoft.com/office/powerpoint/2010/main" val="2140735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pPr defTabSz="465887">
              <a:defRPr/>
            </a:pPr>
            <a:r>
              <a:rPr lang="en-US" b="1" dirty="0" smtClean="0"/>
              <a:t>Follow directions on slide and “Prioritize Your</a:t>
            </a:r>
            <a:r>
              <a:rPr lang="en-US" b="1" baseline="0" dirty="0" smtClean="0"/>
              <a:t> Questions” on QFT handout</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23</a:t>
            </a:fld>
            <a:endParaRPr lang="en-US"/>
          </a:p>
        </p:txBody>
      </p:sp>
    </p:spTree>
    <p:extLst>
      <p:ext uri="{BB962C8B-B14F-4D97-AF65-F5344CB8AC3E}">
        <p14:creationId xmlns:p14="http://schemas.microsoft.com/office/powerpoint/2010/main" val="3922051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pPr defTabSz="465887">
              <a:defRPr/>
            </a:pPr>
            <a:r>
              <a:rPr lang="en-US" b="1" dirty="0" smtClean="0"/>
              <a:t>Follow directions on slide and “Prioritize Your</a:t>
            </a:r>
            <a:r>
              <a:rPr lang="en-US" b="1" baseline="0" dirty="0" smtClean="0"/>
              <a:t> Questions” on QFT handout</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24</a:t>
            </a:fld>
            <a:endParaRPr lang="en-US"/>
          </a:p>
        </p:txBody>
      </p:sp>
    </p:spTree>
    <p:extLst>
      <p:ext uri="{BB962C8B-B14F-4D97-AF65-F5344CB8AC3E}">
        <p14:creationId xmlns:p14="http://schemas.microsoft.com/office/powerpoint/2010/main" val="1274275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Let’s quickly look at some examples…</a:t>
            </a:r>
          </a:p>
          <a:p>
            <a:endParaRPr lang="en-US" b="1" dirty="0" smtClean="0"/>
          </a:p>
          <a:p>
            <a:pPr defTabSz="465887">
              <a:defRPr/>
            </a:pPr>
            <a:r>
              <a:rPr lang="en-US" altLang="en-US" b="1" dirty="0"/>
              <a:t>In-Depth Look at a Sharply Focused Strategy </a:t>
            </a:r>
          </a:p>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25</a:t>
            </a:fld>
            <a:endParaRPr lang="en-US"/>
          </a:p>
        </p:txBody>
      </p:sp>
    </p:spTree>
    <p:extLst>
      <p:ext uri="{BB962C8B-B14F-4D97-AF65-F5344CB8AC3E}">
        <p14:creationId xmlns:p14="http://schemas.microsoft.com/office/powerpoint/2010/main" val="493411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p:txBody>
      </p:sp>
      <p:sp>
        <p:nvSpPr>
          <p:cNvPr id="4" name="Slide Number Placeholder 3"/>
          <p:cNvSpPr>
            <a:spLocks noGrp="1"/>
          </p:cNvSpPr>
          <p:nvPr>
            <p:ph type="sldNum" sz="quarter" idx="10"/>
          </p:nvPr>
        </p:nvSpPr>
        <p:spPr/>
        <p:txBody>
          <a:bodyPr/>
          <a:lstStyle/>
          <a:p>
            <a:fld id="{88A92FB4-6023-9248-8723-2F8590492864}" type="slidenum">
              <a:rPr lang="en-US" smtClean="0"/>
              <a:t>26</a:t>
            </a:fld>
            <a:endParaRPr lang="en-US"/>
          </a:p>
        </p:txBody>
      </p:sp>
    </p:spTree>
    <p:extLst>
      <p:ext uri="{BB962C8B-B14F-4D97-AF65-F5344CB8AC3E}">
        <p14:creationId xmlns:p14="http://schemas.microsoft.com/office/powerpoint/2010/main" val="1984402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Carole</a:t>
            </a:r>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27</a:t>
            </a:fld>
            <a:endParaRPr lang="en-US"/>
          </a:p>
        </p:txBody>
      </p:sp>
    </p:spTree>
    <p:extLst>
      <p:ext uri="{BB962C8B-B14F-4D97-AF65-F5344CB8AC3E}">
        <p14:creationId xmlns:p14="http://schemas.microsoft.com/office/powerpoint/2010/main" val="1463906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Carole</a:t>
            </a:r>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28</a:t>
            </a:fld>
            <a:endParaRPr lang="en-US"/>
          </a:p>
        </p:txBody>
      </p:sp>
    </p:spTree>
    <p:extLst>
      <p:ext uri="{BB962C8B-B14F-4D97-AF65-F5344CB8AC3E}">
        <p14:creationId xmlns:p14="http://schemas.microsoft.com/office/powerpoint/2010/main" val="866260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Using a visual</a:t>
            </a:r>
            <a:r>
              <a:rPr lang="en-US" b="1" baseline="0" dirty="0" smtClean="0"/>
              <a:t> only </a:t>
            </a:r>
            <a:endParaRPr lang="en-US" b="1" dirty="0" smtClean="0"/>
          </a:p>
        </p:txBody>
      </p:sp>
      <p:sp>
        <p:nvSpPr>
          <p:cNvPr id="4" name="Slide Number Placeholder 3"/>
          <p:cNvSpPr>
            <a:spLocks noGrp="1"/>
          </p:cNvSpPr>
          <p:nvPr>
            <p:ph type="sldNum" sz="quarter" idx="10"/>
          </p:nvPr>
        </p:nvSpPr>
        <p:spPr/>
        <p:txBody>
          <a:bodyPr/>
          <a:lstStyle/>
          <a:p>
            <a:fld id="{88A92FB4-6023-9248-8723-2F8590492864}" type="slidenum">
              <a:rPr lang="en-US" smtClean="0"/>
              <a:t>29</a:t>
            </a:fld>
            <a:endParaRPr lang="en-US"/>
          </a:p>
        </p:txBody>
      </p:sp>
    </p:spTree>
    <p:extLst>
      <p:ext uri="{BB962C8B-B14F-4D97-AF65-F5344CB8AC3E}">
        <p14:creationId xmlns:p14="http://schemas.microsoft.com/office/powerpoint/2010/main" val="164126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3</a:t>
            </a:fld>
            <a:endParaRPr lang="en-US"/>
          </a:p>
        </p:txBody>
      </p:sp>
    </p:spTree>
    <p:extLst>
      <p:ext uri="{BB962C8B-B14F-4D97-AF65-F5344CB8AC3E}">
        <p14:creationId xmlns:p14="http://schemas.microsoft.com/office/powerpoint/2010/main" val="1377126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Carole</a:t>
            </a:r>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30</a:t>
            </a:fld>
            <a:endParaRPr lang="en-US"/>
          </a:p>
        </p:txBody>
      </p:sp>
    </p:spTree>
    <p:extLst>
      <p:ext uri="{BB962C8B-B14F-4D97-AF65-F5344CB8AC3E}">
        <p14:creationId xmlns:p14="http://schemas.microsoft.com/office/powerpoint/2010/main" val="4163421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Carole</a:t>
            </a:r>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31</a:t>
            </a:fld>
            <a:endParaRPr lang="en-US"/>
          </a:p>
        </p:txBody>
      </p:sp>
    </p:spTree>
    <p:extLst>
      <p:ext uri="{BB962C8B-B14F-4D97-AF65-F5344CB8AC3E}">
        <p14:creationId xmlns:p14="http://schemas.microsoft.com/office/powerpoint/2010/main" val="2413486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b="1" dirty="0" smtClean="0"/>
              <a:t>Carole</a:t>
            </a:r>
          </a:p>
        </p:txBody>
      </p:sp>
      <p:sp>
        <p:nvSpPr>
          <p:cNvPr id="4" name="Slide Number Placeholder 3"/>
          <p:cNvSpPr>
            <a:spLocks noGrp="1"/>
          </p:cNvSpPr>
          <p:nvPr>
            <p:ph type="sldNum" sz="quarter" idx="5"/>
          </p:nvPr>
        </p:nvSpPr>
        <p:spPr/>
        <p:txBody>
          <a:bodyPr/>
          <a:lstStyle/>
          <a:p>
            <a:pPr>
              <a:defRPr/>
            </a:pPr>
            <a:fld id="{260D9733-0020-384A-80BA-8ECCBCE6157F}"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Carole</a:t>
            </a:r>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33</a:t>
            </a:fld>
            <a:endParaRPr lang="en-US"/>
          </a:p>
        </p:txBody>
      </p:sp>
    </p:spTree>
    <p:extLst>
      <p:ext uri="{BB962C8B-B14F-4D97-AF65-F5344CB8AC3E}">
        <p14:creationId xmlns:p14="http://schemas.microsoft.com/office/powerpoint/2010/main" val="3997133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Carole</a:t>
            </a:r>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34</a:t>
            </a:fld>
            <a:endParaRPr lang="en-US"/>
          </a:p>
        </p:txBody>
      </p:sp>
    </p:spTree>
    <p:extLst>
      <p:ext uri="{BB962C8B-B14F-4D97-AF65-F5344CB8AC3E}">
        <p14:creationId xmlns:p14="http://schemas.microsoft.com/office/powerpoint/2010/main" val="3109513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Carole</a:t>
            </a:r>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35</a:t>
            </a:fld>
            <a:endParaRPr lang="en-US"/>
          </a:p>
        </p:txBody>
      </p:sp>
    </p:spTree>
    <p:extLst>
      <p:ext uri="{BB962C8B-B14F-4D97-AF65-F5344CB8AC3E}">
        <p14:creationId xmlns:p14="http://schemas.microsoft.com/office/powerpoint/2010/main" val="676630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Carole</a:t>
            </a:r>
          </a:p>
          <a:p>
            <a:pPr defTabSz="465887">
              <a:defRPr/>
            </a:pPr>
            <a:endParaRPr lang="en-US" b="1" dirty="0" smtClean="0"/>
          </a:p>
          <a:p>
            <a:pPr defTabSz="465887">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36</a:t>
            </a:fld>
            <a:endParaRPr lang="en-US"/>
          </a:p>
        </p:txBody>
      </p:sp>
    </p:spTree>
    <p:extLst>
      <p:ext uri="{BB962C8B-B14F-4D97-AF65-F5344CB8AC3E}">
        <p14:creationId xmlns:p14="http://schemas.microsoft.com/office/powerpoint/2010/main" val="2271355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p>
          <a:p>
            <a:endParaRPr lang="en-US" b="1" dirty="0" smtClean="0"/>
          </a:p>
          <a:p>
            <a:r>
              <a:rPr lang="en-US" b="1" dirty="0" smtClean="0"/>
              <a:t>Develop</a:t>
            </a:r>
            <a:r>
              <a:rPr lang="en-US" b="1" baseline="0" dirty="0" smtClean="0"/>
              <a:t> a supporting question </a:t>
            </a:r>
            <a:r>
              <a:rPr lang="en-US" b="1" baseline="0" smtClean="0"/>
              <a:t>for one of the four samples.</a:t>
            </a:r>
            <a:endParaRPr lang="en-US" b="1"/>
          </a:p>
        </p:txBody>
      </p:sp>
      <p:sp>
        <p:nvSpPr>
          <p:cNvPr id="4" name="Slide Number Placeholder 3"/>
          <p:cNvSpPr>
            <a:spLocks noGrp="1"/>
          </p:cNvSpPr>
          <p:nvPr>
            <p:ph type="sldNum" sz="quarter" idx="10"/>
          </p:nvPr>
        </p:nvSpPr>
        <p:spPr/>
        <p:txBody>
          <a:bodyPr/>
          <a:lstStyle/>
          <a:p>
            <a:fld id="{88A92FB4-6023-9248-8723-2F8590492864}" type="slidenum">
              <a:rPr lang="en-US" smtClean="0"/>
              <a:t>37</a:t>
            </a:fld>
            <a:endParaRPr lang="en-US"/>
          </a:p>
        </p:txBody>
      </p:sp>
    </p:spTree>
    <p:extLst>
      <p:ext uri="{BB962C8B-B14F-4D97-AF65-F5344CB8AC3E}">
        <p14:creationId xmlns:p14="http://schemas.microsoft.com/office/powerpoint/2010/main" val="1278984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Talk</a:t>
            </a:r>
            <a:r>
              <a:rPr lang="en-US" b="1" baseline="0" dirty="0" smtClean="0"/>
              <a:t> as a table about how and when QFT would be appropriate in the entire inquiry cycle?</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38</a:t>
            </a:fld>
            <a:endParaRPr lang="en-US"/>
          </a:p>
        </p:txBody>
      </p:sp>
    </p:spTree>
    <p:extLst>
      <p:ext uri="{BB962C8B-B14F-4D97-AF65-F5344CB8AC3E}">
        <p14:creationId xmlns:p14="http://schemas.microsoft.com/office/powerpoint/2010/main" val="3500337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39</a:t>
            </a:fld>
            <a:endParaRPr lang="en-US"/>
          </a:p>
        </p:txBody>
      </p:sp>
    </p:spTree>
    <p:extLst>
      <p:ext uri="{BB962C8B-B14F-4D97-AF65-F5344CB8AC3E}">
        <p14:creationId xmlns:p14="http://schemas.microsoft.com/office/powerpoint/2010/main" val="253521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4</a:t>
            </a:fld>
            <a:endParaRPr lang="en-US"/>
          </a:p>
        </p:txBody>
      </p:sp>
    </p:spTree>
    <p:extLst>
      <p:ext uri="{BB962C8B-B14F-4D97-AF65-F5344CB8AC3E}">
        <p14:creationId xmlns:p14="http://schemas.microsoft.com/office/powerpoint/2010/main" val="3395983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40</a:t>
            </a:fld>
            <a:endParaRPr lang="en-US"/>
          </a:p>
        </p:txBody>
      </p:sp>
    </p:spTree>
    <p:extLst>
      <p:ext uri="{BB962C8B-B14F-4D97-AF65-F5344CB8AC3E}">
        <p14:creationId xmlns:p14="http://schemas.microsoft.com/office/powerpoint/2010/main" val="3770668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41</a:t>
            </a:fld>
            <a:endParaRPr lang="en-US"/>
          </a:p>
        </p:txBody>
      </p:sp>
    </p:spTree>
    <p:extLst>
      <p:ext uri="{BB962C8B-B14F-4D97-AF65-F5344CB8AC3E}">
        <p14:creationId xmlns:p14="http://schemas.microsoft.com/office/powerpoint/2010/main" val="2335945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42</a:t>
            </a:fld>
            <a:endParaRPr lang="en-US"/>
          </a:p>
        </p:txBody>
      </p:sp>
    </p:spTree>
    <p:extLst>
      <p:ext uri="{BB962C8B-B14F-4D97-AF65-F5344CB8AC3E}">
        <p14:creationId xmlns:p14="http://schemas.microsoft.com/office/powerpoint/2010/main" val="941372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Jennifer</a:t>
            </a:r>
          </a:p>
          <a:p>
            <a:endParaRPr lang="en-US"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35627379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Jennifer</a:t>
            </a:r>
          </a:p>
          <a:p>
            <a:endParaRPr lang="en-US" dirty="0" smtClean="0"/>
          </a:p>
          <a:p>
            <a:r>
              <a:rPr lang="en-US" b="1" dirty="0" smtClean="0"/>
              <a:t>Of</a:t>
            </a:r>
            <a:r>
              <a:rPr lang="en-US" b="1" baseline="0" dirty="0" smtClean="0"/>
              <a:t> course no one would make a determination of a teacher’s overall performance based on a five minute observation, this is just a sample of what was observed. Frame this activity with that in mind. </a:t>
            </a:r>
          </a:p>
          <a:p>
            <a:endParaRPr lang="en-US" b="1" baseline="0" dirty="0" smtClean="0"/>
          </a:p>
          <a:p>
            <a:r>
              <a:rPr lang="en-US" b="1" baseline="0" dirty="0" smtClean="0"/>
              <a:t>Give answers…</a:t>
            </a:r>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1288912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 (Page 3 of 8.5 format)</a:t>
            </a:r>
          </a:p>
          <a:p>
            <a:endParaRPr lang="en-US" b="1" dirty="0" smtClean="0"/>
          </a:p>
          <a:p>
            <a:r>
              <a:rPr lang="en-US" b="1" dirty="0" smtClean="0"/>
              <a:t>The connection between QFT and Danielson’s </a:t>
            </a:r>
            <a:r>
              <a:rPr lang="en-US" b="1" dirty="0" err="1" smtClean="0"/>
              <a:t>Fft</a:t>
            </a:r>
            <a:r>
              <a:rPr lang="en-US" b="1" dirty="0" smtClean="0"/>
              <a:t> is evident in 3B Using Questioning and Discussion Techniques but looking more </a:t>
            </a:r>
            <a:r>
              <a:rPr lang="en-US" b="1" dirty="0" err="1" smtClean="0"/>
              <a:t>braodly</a:t>
            </a:r>
            <a:r>
              <a:rPr lang="en-US" b="1" dirty="0" smtClean="0"/>
              <a:t> it is possible to make connections in all areas of Danielson’s Framework.</a:t>
            </a:r>
          </a:p>
          <a:p>
            <a:endParaRPr lang="en-US" b="1" dirty="0" smtClean="0"/>
          </a:p>
          <a:p>
            <a:r>
              <a:rPr lang="en-US" b="1" u="sng" dirty="0" smtClean="0"/>
              <a:t>Consider 1E- Remember Domain 1 </a:t>
            </a:r>
            <a:r>
              <a:rPr lang="en-US" b="1" dirty="0" smtClean="0"/>
              <a:t>is about planning and preparation and E is specific to designing coherent instruction. If you are going to use the QFT with students you would first decide in what part of the instruction you will do it based on the outcomes of the lesson.</a:t>
            </a:r>
          </a:p>
          <a:p>
            <a:r>
              <a:rPr lang="en-US" b="1" dirty="0" smtClean="0"/>
              <a:t> Will it be at the beginning to spark students thinking about a  topic? </a:t>
            </a:r>
          </a:p>
          <a:p>
            <a:r>
              <a:rPr lang="en-US" b="1" dirty="0" smtClean="0"/>
              <a:t>Will you use it in the middle to give students a way to gather their thoughts before beginning a writing assignment (formative assessment for you to see what they know)</a:t>
            </a:r>
          </a:p>
          <a:p>
            <a:r>
              <a:rPr lang="en-US" b="1" dirty="0" smtClean="0"/>
              <a:t>Or will it be at the end of a chunk of learning so they can reflect and make connections and you can assess in a summative way…</a:t>
            </a:r>
          </a:p>
          <a:p>
            <a:r>
              <a:rPr lang="en-US" b="1" dirty="0" smtClean="0"/>
              <a:t>This all gets to the attributes of effective teaching and learning described in 1E. </a:t>
            </a:r>
          </a:p>
          <a:p>
            <a:r>
              <a:rPr lang="en-US" b="1" dirty="0" smtClean="0"/>
              <a:t>Learning experiences aligned to instructional outcomes –varied use of instructional groups—significant cognitive challenge---</a:t>
            </a:r>
          </a:p>
          <a:p>
            <a:endParaRPr lang="en-US" b="1" dirty="0" smtClean="0"/>
          </a:p>
          <a:p>
            <a:r>
              <a:rPr lang="en-US" b="1" dirty="0" smtClean="0"/>
              <a:t>Then look at Domain 2 Classroom Environment. </a:t>
            </a:r>
          </a:p>
          <a:p>
            <a:r>
              <a:rPr lang="en-US" b="1" dirty="0" smtClean="0"/>
              <a:t>Classroom culture is cognitively busy…Students understand their role as learner…teacher conveys high expectations for learning </a:t>
            </a:r>
          </a:p>
          <a:p>
            <a:endParaRPr lang="en-US" b="1" dirty="0" smtClean="0"/>
          </a:p>
          <a:p>
            <a:r>
              <a:rPr lang="en-US" b="1" dirty="0" smtClean="0"/>
              <a:t>Domain 4 connection will be made when you share the QFT (and other learning) with your colleagues in your building and district.</a:t>
            </a:r>
          </a:p>
        </p:txBody>
      </p:sp>
      <p:sp>
        <p:nvSpPr>
          <p:cNvPr id="4" name="Slide Number Placeholder 3"/>
          <p:cNvSpPr>
            <a:spLocks noGrp="1"/>
          </p:cNvSpPr>
          <p:nvPr>
            <p:ph type="sldNum" sz="quarter" idx="10"/>
          </p:nvPr>
        </p:nvSpPr>
        <p:spPr/>
        <p:txBody>
          <a:bodyPr/>
          <a:lstStyle/>
          <a:p>
            <a:fld id="{66F09890-F32E-4EA7-9548-296917E8E1F1}" type="slidenum">
              <a:rPr lang="en-US" smtClean="0"/>
              <a:t>45</a:t>
            </a:fld>
            <a:endParaRPr lang="en-US"/>
          </a:p>
        </p:txBody>
      </p:sp>
    </p:spTree>
    <p:extLst>
      <p:ext uri="{BB962C8B-B14F-4D97-AF65-F5344CB8AC3E}">
        <p14:creationId xmlns:p14="http://schemas.microsoft.com/office/powerpoint/2010/main" val="23045411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A92FB4-6023-9248-8723-2F8590492864}" type="slidenum">
              <a:rPr lang="en-US" smtClean="0"/>
              <a:t>46</a:t>
            </a:fld>
            <a:endParaRPr lang="en-US"/>
          </a:p>
        </p:txBody>
      </p:sp>
    </p:spTree>
    <p:extLst>
      <p:ext uri="{BB962C8B-B14F-4D97-AF65-F5344CB8AC3E}">
        <p14:creationId xmlns:p14="http://schemas.microsoft.com/office/powerpoint/2010/main" val="1962891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Distribute Make One Change</a:t>
            </a:r>
            <a:r>
              <a:rPr lang="en-US" b="1" baseline="0" dirty="0" smtClean="0"/>
              <a:t> and CASL books during lunch.</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47</a:t>
            </a:fld>
            <a:endParaRPr lang="en-US"/>
          </a:p>
        </p:txBody>
      </p:sp>
    </p:spTree>
    <p:extLst>
      <p:ext uri="{BB962C8B-B14F-4D97-AF65-F5344CB8AC3E}">
        <p14:creationId xmlns:p14="http://schemas.microsoft.com/office/powerpoint/2010/main" val="2228986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p>
          <a:p>
            <a:endParaRPr lang="en-US" b="1" dirty="0" smtClean="0"/>
          </a:p>
          <a:p>
            <a:r>
              <a:rPr lang="en-US" b="1" dirty="0" smtClean="0"/>
              <a:t>Distribute “Recommendations</a:t>
            </a:r>
            <a:r>
              <a:rPr lang="en-US" b="1" baseline="0" dirty="0" smtClean="0"/>
              <a:t> on Facilitating” handout to TLs as another resource.</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48</a:t>
            </a:fld>
            <a:endParaRPr lang="en-US"/>
          </a:p>
        </p:txBody>
      </p:sp>
    </p:spTree>
    <p:extLst>
      <p:ext uri="{BB962C8B-B14F-4D97-AF65-F5344CB8AC3E}">
        <p14:creationId xmlns:p14="http://schemas.microsoft.com/office/powerpoint/2010/main" val="30974437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If an administrator</a:t>
            </a:r>
            <a:r>
              <a:rPr lang="en-US" b="1" baseline="0" dirty="0" smtClean="0"/>
              <a:t> was in your classroom observing or you were having a pre/post conference about the observation, what would your “defensible evidence” of student mastery “look like”? </a:t>
            </a:r>
          </a:p>
          <a:p>
            <a:endParaRPr lang="en-US" b="1" baseline="0" dirty="0" smtClean="0"/>
          </a:p>
          <a:p>
            <a:r>
              <a:rPr lang="en-US" b="1" baseline="0" dirty="0" smtClean="0"/>
              <a:t>Let’s begin by defining it…</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49</a:t>
            </a:fld>
            <a:endParaRPr lang="en-US"/>
          </a:p>
        </p:txBody>
      </p:sp>
    </p:spTree>
    <p:extLst>
      <p:ext uri="{BB962C8B-B14F-4D97-AF65-F5344CB8AC3E}">
        <p14:creationId xmlns:p14="http://schemas.microsoft.com/office/powerpoint/2010/main" val="11001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Linda or Carole</a:t>
            </a:r>
          </a:p>
          <a:p>
            <a:r>
              <a:rPr lang="en-US" b="1" baseline="0" dirty="0" smtClean="0"/>
              <a:t>LEADERSHIP PILLAR</a:t>
            </a:r>
          </a:p>
          <a:p>
            <a:pPr marL="640594" lvl="1" indent="-174708">
              <a:buFont typeface="Arial" panose="020B0604020202020204" pitchFamily="34" charset="0"/>
              <a:buChar char="•"/>
            </a:pPr>
            <a:r>
              <a:rPr lang="en-US" baseline="0" dirty="0" smtClean="0"/>
              <a:t>Read article</a:t>
            </a:r>
          </a:p>
          <a:p>
            <a:pPr marL="640594" lvl="1" indent="-174708">
              <a:buFont typeface="Arial" panose="020B0604020202020204" pitchFamily="34" charset="0"/>
              <a:buChar char="•"/>
            </a:pPr>
            <a:r>
              <a:rPr lang="en-US" baseline="0" dirty="0" smtClean="0"/>
              <a:t>Quotes from article will be in envelops on tables</a:t>
            </a:r>
          </a:p>
          <a:p>
            <a:pPr marL="640594" lvl="1" indent="-174708">
              <a:buFont typeface="Arial" panose="020B0604020202020204" pitchFamily="34" charset="0"/>
              <a:buChar char="•"/>
            </a:pPr>
            <a:r>
              <a:rPr lang="en-US" baseline="0" dirty="0" smtClean="0"/>
              <a:t>Each person will take a quote, meet with someone from another table and discuss quotes and questions on screen</a:t>
            </a:r>
          </a:p>
          <a:p>
            <a:pPr marL="640594" lvl="1" indent="-174708">
              <a:buFont typeface="Arial" panose="020B0604020202020204" pitchFamily="34" charset="0"/>
              <a:buChar char="•"/>
            </a:pPr>
            <a:r>
              <a:rPr lang="en-US" baseline="0" dirty="0" smtClean="0"/>
              <a:t>Return to seat and complete journal reflections</a:t>
            </a:r>
          </a:p>
          <a:p>
            <a:endParaRPr lang="en-US" baseline="0" dirty="0" smtClean="0"/>
          </a:p>
        </p:txBody>
      </p:sp>
      <p:sp>
        <p:nvSpPr>
          <p:cNvPr id="4" name="Slide Number Placeholder 3"/>
          <p:cNvSpPr>
            <a:spLocks noGrp="1"/>
          </p:cNvSpPr>
          <p:nvPr>
            <p:ph type="sldNum" sz="quarter" idx="10"/>
          </p:nvPr>
        </p:nvSpPr>
        <p:spPr/>
        <p:txBody>
          <a:bodyPr/>
          <a:lstStyle/>
          <a:p>
            <a:fld id="{88A92FB4-6023-9248-8723-2F8590492864}" type="slidenum">
              <a:rPr lang="en-US" smtClean="0"/>
              <a:t>5</a:t>
            </a:fld>
            <a:endParaRPr lang="en-US"/>
          </a:p>
        </p:txBody>
      </p:sp>
    </p:spTree>
    <p:extLst>
      <p:ext uri="{BB962C8B-B14F-4D97-AF65-F5344CB8AC3E}">
        <p14:creationId xmlns:p14="http://schemas.microsoft.com/office/powerpoint/2010/main" val="17179395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You’ve begun a</a:t>
            </a:r>
            <a:r>
              <a:rPr lang="en-US" b="1" baseline="0" dirty="0" smtClean="0"/>
              <a:t> plan as to how to incorporate QFT into a unit of study…</a:t>
            </a:r>
          </a:p>
          <a:p>
            <a:endParaRPr lang="en-US" b="1" baseline="0" dirty="0" smtClean="0"/>
          </a:p>
          <a:p>
            <a:r>
              <a:rPr lang="en-US" b="1" baseline="0" dirty="0" smtClean="0"/>
              <a:t>We want to give you time to share your experience with QFT, Topics; tips/suggestions/ideas; lessons learned, etc. </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50</a:t>
            </a:fld>
            <a:endParaRPr lang="en-US"/>
          </a:p>
        </p:txBody>
      </p:sp>
    </p:spTree>
    <p:extLst>
      <p:ext uri="{BB962C8B-B14F-4D97-AF65-F5344CB8AC3E}">
        <p14:creationId xmlns:p14="http://schemas.microsoft.com/office/powerpoint/2010/main" val="13092532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Teresa </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51</a:t>
            </a:fld>
            <a:endParaRPr lang="en-US"/>
          </a:p>
        </p:txBody>
      </p:sp>
    </p:spTree>
    <p:extLst>
      <p:ext uri="{BB962C8B-B14F-4D97-AF65-F5344CB8AC3E}">
        <p14:creationId xmlns:p14="http://schemas.microsoft.com/office/powerpoint/2010/main" val="24497884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EDD81-2FB8-4237-AABA-5648B7C2C88A}" type="slidenum">
              <a:rPr lang="en-US" smtClean="0"/>
              <a:t>52</a:t>
            </a:fld>
            <a:endParaRPr lang="en-US" dirty="0"/>
          </a:p>
        </p:txBody>
      </p:sp>
    </p:spTree>
    <p:extLst>
      <p:ext uri="{BB962C8B-B14F-4D97-AF65-F5344CB8AC3E}">
        <p14:creationId xmlns:p14="http://schemas.microsoft.com/office/powerpoint/2010/main" val="1408637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Teresa</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53</a:t>
            </a:fld>
            <a:endParaRPr lang="en-US"/>
          </a:p>
        </p:txBody>
      </p:sp>
    </p:spTree>
    <p:extLst>
      <p:ext uri="{BB962C8B-B14F-4D97-AF65-F5344CB8AC3E}">
        <p14:creationId xmlns:p14="http://schemas.microsoft.com/office/powerpoint/2010/main" val="15016427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737654" algn="l"/>
                <a:tab pos="1475308" algn="l"/>
                <a:tab pos="2212962" algn="l"/>
                <a:tab pos="2950616" algn="l"/>
              </a:tabLst>
              <a:defRPr sz="1200">
                <a:solidFill>
                  <a:srgbClr val="000000"/>
                </a:solidFill>
                <a:latin typeface="Times New Roman" pitchFamily="18" charset="0"/>
              </a:defRPr>
            </a:lvl1pPr>
            <a:lvl2pPr eaLnBrk="0" hangingPunct="0">
              <a:spcBef>
                <a:spcPct val="30000"/>
              </a:spcBef>
              <a:tabLst>
                <a:tab pos="737654" algn="l"/>
                <a:tab pos="1475308" algn="l"/>
                <a:tab pos="2212962" algn="l"/>
                <a:tab pos="2950616" algn="l"/>
              </a:tabLst>
              <a:defRPr sz="1200">
                <a:solidFill>
                  <a:srgbClr val="000000"/>
                </a:solidFill>
                <a:latin typeface="Times New Roman" pitchFamily="18" charset="0"/>
              </a:defRPr>
            </a:lvl2pPr>
            <a:lvl3pPr eaLnBrk="0" hangingPunct="0">
              <a:spcBef>
                <a:spcPct val="30000"/>
              </a:spcBef>
              <a:tabLst>
                <a:tab pos="737654" algn="l"/>
                <a:tab pos="1475308" algn="l"/>
                <a:tab pos="2212962" algn="l"/>
                <a:tab pos="2950616" algn="l"/>
              </a:tabLst>
              <a:defRPr sz="1200">
                <a:solidFill>
                  <a:srgbClr val="000000"/>
                </a:solidFill>
                <a:latin typeface="Times New Roman" pitchFamily="18" charset="0"/>
              </a:defRPr>
            </a:lvl3pPr>
            <a:lvl4pPr eaLnBrk="0" hangingPunct="0">
              <a:spcBef>
                <a:spcPct val="30000"/>
              </a:spcBef>
              <a:tabLst>
                <a:tab pos="737654" algn="l"/>
                <a:tab pos="1475308" algn="l"/>
                <a:tab pos="2212962" algn="l"/>
                <a:tab pos="2950616" algn="l"/>
              </a:tabLst>
              <a:defRPr sz="1200">
                <a:solidFill>
                  <a:srgbClr val="000000"/>
                </a:solidFill>
                <a:latin typeface="Times New Roman" pitchFamily="18" charset="0"/>
              </a:defRPr>
            </a:lvl4pPr>
            <a:lvl5pPr eaLnBrk="0" hangingPunct="0">
              <a:spcBef>
                <a:spcPct val="30000"/>
              </a:spcBef>
              <a:tabLst>
                <a:tab pos="737654" algn="l"/>
                <a:tab pos="1475308" algn="l"/>
                <a:tab pos="2212962" algn="l"/>
                <a:tab pos="2950616" algn="l"/>
              </a:tabLst>
              <a:defRPr sz="1200">
                <a:solidFill>
                  <a:srgbClr val="000000"/>
                </a:solidFill>
                <a:latin typeface="Times New Roman" pitchFamily="18" charset="0"/>
              </a:defRPr>
            </a:lvl5pPr>
            <a:lvl6pPr marL="2562377" indent="-232943" defTabSz="465887" eaLnBrk="0" fontAlgn="base" hangingPunct="0">
              <a:spcBef>
                <a:spcPct val="30000"/>
              </a:spcBef>
              <a:spcAft>
                <a:spcPct val="0"/>
              </a:spcAft>
              <a:buClr>
                <a:srgbClr val="000000"/>
              </a:buClr>
              <a:buSzPct val="100000"/>
              <a:buFont typeface="Times New Roman" pitchFamily="18" charset="0"/>
              <a:tabLst>
                <a:tab pos="737654" algn="l"/>
                <a:tab pos="1475308" algn="l"/>
                <a:tab pos="2212962" algn="l"/>
                <a:tab pos="2950616" algn="l"/>
              </a:tabLst>
              <a:defRPr sz="1200">
                <a:solidFill>
                  <a:srgbClr val="000000"/>
                </a:solidFill>
                <a:latin typeface="Times New Roman" pitchFamily="18" charset="0"/>
              </a:defRPr>
            </a:lvl6pPr>
            <a:lvl7pPr marL="3028264" indent="-232943" defTabSz="465887" eaLnBrk="0" fontAlgn="base" hangingPunct="0">
              <a:spcBef>
                <a:spcPct val="30000"/>
              </a:spcBef>
              <a:spcAft>
                <a:spcPct val="0"/>
              </a:spcAft>
              <a:buClr>
                <a:srgbClr val="000000"/>
              </a:buClr>
              <a:buSzPct val="100000"/>
              <a:buFont typeface="Times New Roman" pitchFamily="18" charset="0"/>
              <a:tabLst>
                <a:tab pos="737654" algn="l"/>
                <a:tab pos="1475308" algn="l"/>
                <a:tab pos="2212962" algn="l"/>
                <a:tab pos="2950616" algn="l"/>
              </a:tabLst>
              <a:defRPr sz="1200">
                <a:solidFill>
                  <a:srgbClr val="000000"/>
                </a:solidFill>
                <a:latin typeface="Times New Roman" pitchFamily="18" charset="0"/>
              </a:defRPr>
            </a:lvl7pPr>
            <a:lvl8pPr marL="3494151" indent="-232943" defTabSz="465887" eaLnBrk="0" fontAlgn="base" hangingPunct="0">
              <a:spcBef>
                <a:spcPct val="30000"/>
              </a:spcBef>
              <a:spcAft>
                <a:spcPct val="0"/>
              </a:spcAft>
              <a:buClr>
                <a:srgbClr val="000000"/>
              </a:buClr>
              <a:buSzPct val="100000"/>
              <a:buFont typeface="Times New Roman" pitchFamily="18" charset="0"/>
              <a:tabLst>
                <a:tab pos="737654" algn="l"/>
                <a:tab pos="1475308" algn="l"/>
                <a:tab pos="2212962" algn="l"/>
                <a:tab pos="2950616" algn="l"/>
              </a:tabLst>
              <a:defRPr sz="1200">
                <a:solidFill>
                  <a:srgbClr val="000000"/>
                </a:solidFill>
                <a:latin typeface="Times New Roman" pitchFamily="18" charset="0"/>
              </a:defRPr>
            </a:lvl8pPr>
            <a:lvl9pPr marL="3960038" indent="-232943" defTabSz="465887" eaLnBrk="0" fontAlgn="base" hangingPunct="0">
              <a:spcBef>
                <a:spcPct val="30000"/>
              </a:spcBef>
              <a:spcAft>
                <a:spcPct val="0"/>
              </a:spcAft>
              <a:buClr>
                <a:srgbClr val="000000"/>
              </a:buClr>
              <a:buSzPct val="100000"/>
              <a:buFont typeface="Times New Roman" pitchFamily="18" charset="0"/>
              <a:tabLst>
                <a:tab pos="737654" algn="l"/>
                <a:tab pos="1475308" algn="l"/>
                <a:tab pos="2212962" algn="l"/>
                <a:tab pos="2950616" algn="l"/>
              </a:tabLst>
              <a:defRPr sz="1200">
                <a:solidFill>
                  <a:srgbClr val="000000"/>
                </a:solidFill>
                <a:latin typeface="Times New Roman" pitchFamily="18" charset="0"/>
              </a:defRPr>
            </a:lvl9pPr>
          </a:lstStyle>
          <a:p>
            <a:pPr eaLnBrk="1" hangingPunct="1">
              <a:spcBef>
                <a:spcPct val="0"/>
              </a:spcBef>
              <a:buFont typeface="Times New Roman" pitchFamily="18" charset="0"/>
              <a:buNone/>
            </a:pPr>
            <a:fld id="{A350C881-00A2-4237-A905-9C269EDEEF85}" type="slidenum">
              <a:rPr lang="en-US" altLang="en-US" smtClean="0">
                <a:ea typeface="Arial Unicode MS" pitchFamily="34" charset="-128"/>
                <a:cs typeface="Arial Unicode MS" pitchFamily="34" charset="-128"/>
              </a:rPr>
              <a:pPr eaLnBrk="1" hangingPunct="1">
                <a:spcBef>
                  <a:spcPct val="0"/>
                </a:spcBef>
                <a:buFont typeface="Times New Roman" pitchFamily="18" charset="0"/>
                <a:buNone/>
              </a:pPr>
              <a:t>54</a:t>
            </a:fld>
            <a:endParaRPr lang="en-US" altLang="en-US" smtClean="0">
              <a:ea typeface="Arial Unicode MS" pitchFamily="34" charset="-128"/>
              <a:cs typeface="Arial Unicode MS" pitchFamily="34" charset="-128"/>
            </a:endParaRPr>
          </a:p>
        </p:txBody>
      </p:sp>
      <p:sp>
        <p:nvSpPr>
          <p:cNvPr id="183299" name="Text Box 1"/>
          <p:cNvSpPr txBox="1">
            <a:spLocks noChangeArrowheads="1"/>
          </p:cNvSpPr>
          <p:nvPr/>
        </p:nvSpPr>
        <p:spPr bwMode="auto">
          <a:xfrm>
            <a:off x="1168400" y="697230"/>
            <a:ext cx="4673600" cy="3486150"/>
          </a:xfrm>
          <a:prstGeom prst="rect">
            <a:avLst/>
          </a:prstGeom>
          <a:solidFill>
            <a:srgbClr val="FFFFFF"/>
          </a:solidFill>
          <a:ln w="9525">
            <a:solidFill>
              <a:srgbClr val="000000"/>
            </a:solidFill>
            <a:miter lim="800000"/>
            <a:headEnd/>
            <a:tailEnd/>
          </a:ln>
        </p:spPr>
        <p:txBody>
          <a:bodyPr wrap="none" lIns="93177" tIns="46589" rIns="93177" bIns="46589" anchor="ctr"/>
          <a:lstStyle/>
          <a:p>
            <a:pPr defTabSz="931774" fontAlgn="base">
              <a:spcBef>
                <a:spcPct val="0"/>
              </a:spcBef>
              <a:spcAft>
                <a:spcPct val="0"/>
              </a:spcAft>
            </a:pPr>
            <a:endParaRPr lang="en-US" altLang="en-US">
              <a:solidFill>
                <a:prstClr val="black"/>
              </a:solidFill>
              <a:latin typeface="Arial" charset="0"/>
            </a:endParaRPr>
          </a:p>
        </p:txBody>
      </p:sp>
      <p:sp>
        <p:nvSpPr>
          <p:cNvPr id="183300" name="Rectangle 2"/>
          <p:cNvSpPr>
            <a:spLocks noGrp="1" noChangeArrowheads="1"/>
          </p:cNvSpPr>
          <p:nvPr>
            <p:ph type="body"/>
          </p:nvPr>
        </p:nvSpPr>
        <p:spPr>
          <a:xfrm>
            <a:off x="934720" y="4415791"/>
            <a:ext cx="5140960" cy="42786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65887">
              <a:defRPr/>
            </a:pPr>
            <a:r>
              <a:rPr lang="en-US" b="1" dirty="0" smtClean="0"/>
              <a:t>Teresa</a:t>
            </a:r>
          </a:p>
          <a:p>
            <a:endParaRPr lang="en-US" altLang="en-US" dirty="0"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1" dirty="0" smtClean="0"/>
              <a:t>Teresa</a:t>
            </a:r>
          </a:p>
          <a:p>
            <a:endParaRPr lang="en-US" dirty="0" smtClean="0"/>
          </a:p>
          <a:p>
            <a:r>
              <a:rPr lang="en-US" b="1" dirty="0" smtClean="0"/>
              <a:t>Inside the Black Box details the implications</a:t>
            </a:r>
            <a:r>
              <a:rPr lang="en-US" b="1" baseline="0" dirty="0" smtClean="0"/>
              <a:t> of using Formative Assessment. The 2010 ACT composite average is an 18.  This research implies that the average TRIGG CO. high school junior would have scored a 22.  Other than the short term effects, consider the long term effects of more students being college ready…on the economy, justice department, welfare system, etc.  </a:t>
            </a:r>
          </a:p>
          <a:p>
            <a:endParaRPr lang="en-US" baseline="0" dirty="0" smtClean="0"/>
          </a:p>
        </p:txBody>
      </p:sp>
      <p:sp>
        <p:nvSpPr>
          <p:cNvPr id="4" name="Slide Number Placeholder 3"/>
          <p:cNvSpPr>
            <a:spLocks noGrp="1"/>
          </p:cNvSpPr>
          <p:nvPr>
            <p:ph type="sldNum" sz="quarter" idx="10"/>
          </p:nvPr>
        </p:nvSpPr>
        <p:spPr/>
        <p:txBody>
          <a:bodyPr/>
          <a:lstStyle/>
          <a:p>
            <a:pPr>
              <a:defRPr/>
            </a:pPr>
            <a:fld id="{590728CD-335B-4A1F-A152-EE4F5E142A55}" type="slidenum">
              <a:rPr lang="en-US" smtClean="0">
                <a:solidFill>
                  <a:prstClr val="black"/>
                </a:solidFill>
              </a:rPr>
              <a:pPr>
                <a:defRPr/>
              </a:pPr>
              <a:t>55</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Teresa</a:t>
            </a:r>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56</a:t>
            </a:fld>
            <a:endParaRPr lang="en-US"/>
          </a:p>
        </p:txBody>
      </p:sp>
    </p:spTree>
    <p:extLst>
      <p:ext uri="{BB962C8B-B14F-4D97-AF65-F5344CB8AC3E}">
        <p14:creationId xmlns:p14="http://schemas.microsoft.com/office/powerpoint/2010/main" val="17552566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Teresa</a:t>
            </a:r>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57</a:t>
            </a:fld>
            <a:endParaRPr lang="en-US"/>
          </a:p>
        </p:txBody>
      </p:sp>
    </p:spTree>
    <p:extLst>
      <p:ext uri="{BB962C8B-B14F-4D97-AF65-F5344CB8AC3E}">
        <p14:creationId xmlns:p14="http://schemas.microsoft.com/office/powerpoint/2010/main" val="3503133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58</a:t>
            </a:fld>
            <a:endParaRPr lang="en-US"/>
          </a:p>
        </p:txBody>
      </p:sp>
    </p:spTree>
    <p:extLst>
      <p:ext uri="{BB962C8B-B14F-4D97-AF65-F5344CB8AC3E}">
        <p14:creationId xmlns:p14="http://schemas.microsoft.com/office/powerpoint/2010/main" val="2697276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Teresa</a:t>
            </a:r>
            <a:endParaRPr lang="en-US" b="1" dirty="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AE858F6-458F-4D01-9793-21B046786CAD}" type="slidenum">
              <a:rPr lang="en-US" altLang="en-US" smtClean="0">
                <a:latin typeface="Arial" pitchFamily="34" charset="0"/>
              </a:rPr>
              <a:pPr eaLnBrk="1" hangingPunct="1">
                <a:spcBef>
                  <a:spcPct val="0"/>
                </a:spcBef>
              </a:pPr>
              <a:t>59</a:t>
            </a:fld>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or</a:t>
            </a:r>
            <a:r>
              <a:rPr lang="en-US" b="1" baseline="0" dirty="0" smtClean="0"/>
              <a:t> Jennifer:</a:t>
            </a:r>
            <a:r>
              <a:rPr lang="en-US" b="1" dirty="0" smtClean="0"/>
              <a:t> </a:t>
            </a:r>
            <a:r>
              <a:rPr lang="en-US" b="1" u="sng" dirty="0" smtClean="0"/>
              <a:t>FOCUS FOR TODAY</a:t>
            </a:r>
          </a:p>
          <a:p>
            <a:endParaRPr lang="en-US" b="1" dirty="0" smtClean="0"/>
          </a:p>
          <a:p>
            <a:r>
              <a:rPr lang="en-US" b="1" dirty="0" smtClean="0"/>
              <a:t>Refer</a:t>
            </a:r>
            <a:r>
              <a:rPr lang="en-US" b="1" baseline="0" dirty="0" smtClean="0"/>
              <a:t> TLs to the laminated card: Practices in the Inquiry Cycle for Social Studies</a:t>
            </a:r>
          </a:p>
        </p:txBody>
      </p:sp>
      <p:sp>
        <p:nvSpPr>
          <p:cNvPr id="4" name="Slide Number Placeholder 3"/>
          <p:cNvSpPr>
            <a:spLocks noGrp="1"/>
          </p:cNvSpPr>
          <p:nvPr>
            <p:ph type="sldNum" sz="quarter" idx="10"/>
          </p:nvPr>
        </p:nvSpPr>
        <p:spPr/>
        <p:txBody>
          <a:bodyPr/>
          <a:lstStyle/>
          <a:p>
            <a:fld id="{88A92FB4-6023-9248-8723-2F8590492864}" type="slidenum">
              <a:rPr lang="en-US" smtClean="0"/>
              <a:t>6</a:t>
            </a:fld>
            <a:endParaRPr lang="en-US"/>
          </a:p>
        </p:txBody>
      </p:sp>
    </p:spTree>
    <p:extLst>
      <p:ext uri="{BB962C8B-B14F-4D97-AF65-F5344CB8AC3E}">
        <p14:creationId xmlns:p14="http://schemas.microsoft.com/office/powerpoint/2010/main" val="28447359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887">
              <a:spcBef>
                <a:spcPct val="0"/>
              </a:spcBef>
              <a:defRPr/>
            </a:pPr>
            <a:r>
              <a:rPr lang="en-US" b="1" dirty="0" smtClean="0"/>
              <a:t>Teresa</a:t>
            </a:r>
          </a:p>
          <a:p>
            <a:pPr eaLnBrk="1" hangingPunct="1">
              <a:spcBef>
                <a:spcPct val="0"/>
              </a:spcBef>
            </a:pPr>
            <a:endParaRPr lang="en-US" altLang="en-US" b="1" dirty="0" smtClean="0"/>
          </a:p>
          <a:p>
            <a:pPr eaLnBrk="1" hangingPunct="1">
              <a:spcBef>
                <a:spcPct val="0"/>
              </a:spcBef>
            </a:pPr>
            <a:r>
              <a:rPr lang="en-US" altLang="en-US" b="1" dirty="0" smtClean="0"/>
              <a:t>The addition this year is to move beyond the short-cycle FAs and to include the medium-cycle FAs.</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CD0B4F5-D9B5-4344-A24D-BC4F2995D131}" type="slidenum">
              <a:rPr lang="en-US" altLang="en-US" smtClean="0">
                <a:latin typeface="Arial" pitchFamily="34" charset="0"/>
              </a:rPr>
              <a:pPr eaLnBrk="1" hangingPunct="1">
                <a:spcBef>
                  <a:spcPct val="0"/>
                </a:spcBef>
              </a:pPr>
              <a:t>60</a:t>
            </a:fld>
            <a:endParaRPr lang="en-US" alt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737654" algn="l"/>
                <a:tab pos="1475308" algn="l"/>
                <a:tab pos="2212962" algn="l"/>
                <a:tab pos="2950616" algn="l"/>
              </a:tabLst>
              <a:defRPr sz="1200">
                <a:solidFill>
                  <a:srgbClr val="000000"/>
                </a:solidFill>
                <a:latin typeface="Times New Roman" pitchFamily="18" charset="0"/>
              </a:defRPr>
            </a:lvl1pPr>
            <a:lvl2pPr eaLnBrk="0" hangingPunct="0">
              <a:spcBef>
                <a:spcPct val="30000"/>
              </a:spcBef>
              <a:tabLst>
                <a:tab pos="737654" algn="l"/>
                <a:tab pos="1475308" algn="l"/>
                <a:tab pos="2212962" algn="l"/>
                <a:tab pos="2950616" algn="l"/>
              </a:tabLst>
              <a:defRPr sz="1200">
                <a:solidFill>
                  <a:srgbClr val="000000"/>
                </a:solidFill>
                <a:latin typeface="Times New Roman" pitchFamily="18" charset="0"/>
              </a:defRPr>
            </a:lvl2pPr>
            <a:lvl3pPr eaLnBrk="0" hangingPunct="0">
              <a:spcBef>
                <a:spcPct val="30000"/>
              </a:spcBef>
              <a:tabLst>
                <a:tab pos="737654" algn="l"/>
                <a:tab pos="1475308" algn="l"/>
                <a:tab pos="2212962" algn="l"/>
                <a:tab pos="2950616" algn="l"/>
              </a:tabLst>
              <a:defRPr sz="1200">
                <a:solidFill>
                  <a:srgbClr val="000000"/>
                </a:solidFill>
                <a:latin typeface="Times New Roman" pitchFamily="18" charset="0"/>
              </a:defRPr>
            </a:lvl3pPr>
            <a:lvl4pPr eaLnBrk="0" hangingPunct="0">
              <a:spcBef>
                <a:spcPct val="30000"/>
              </a:spcBef>
              <a:tabLst>
                <a:tab pos="737654" algn="l"/>
                <a:tab pos="1475308" algn="l"/>
                <a:tab pos="2212962" algn="l"/>
                <a:tab pos="2950616" algn="l"/>
              </a:tabLst>
              <a:defRPr sz="1200">
                <a:solidFill>
                  <a:srgbClr val="000000"/>
                </a:solidFill>
                <a:latin typeface="Times New Roman" pitchFamily="18" charset="0"/>
              </a:defRPr>
            </a:lvl4pPr>
            <a:lvl5pPr eaLnBrk="0" hangingPunct="0">
              <a:spcBef>
                <a:spcPct val="30000"/>
              </a:spcBef>
              <a:tabLst>
                <a:tab pos="737654" algn="l"/>
                <a:tab pos="1475308" algn="l"/>
                <a:tab pos="2212962" algn="l"/>
                <a:tab pos="2950616" algn="l"/>
              </a:tabLst>
              <a:defRPr sz="1200">
                <a:solidFill>
                  <a:srgbClr val="000000"/>
                </a:solidFill>
                <a:latin typeface="Times New Roman" pitchFamily="18" charset="0"/>
              </a:defRPr>
            </a:lvl5pPr>
            <a:lvl6pPr marL="2562377" indent="-232943" defTabSz="465887" eaLnBrk="0" fontAlgn="base" hangingPunct="0">
              <a:spcBef>
                <a:spcPct val="30000"/>
              </a:spcBef>
              <a:spcAft>
                <a:spcPct val="0"/>
              </a:spcAft>
              <a:buClr>
                <a:srgbClr val="000000"/>
              </a:buClr>
              <a:buSzPct val="100000"/>
              <a:buFont typeface="Times New Roman" pitchFamily="18" charset="0"/>
              <a:tabLst>
                <a:tab pos="737654" algn="l"/>
                <a:tab pos="1475308" algn="l"/>
                <a:tab pos="2212962" algn="l"/>
                <a:tab pos="2950616" algn="l"/>
              </a:tabLst>
              <a:defRPr sz="1200">
                <a:solidFill>
                  <a:srgbClr val="000000"/>
                </a:solidFill>
                <a:latin typeface="Times New Roman" pitchFamily="18" charset="0"/>
              </a:defRPr>
            </a:lvl6pPr>
            <a:lvl7pPr marL="3028264" indent="-232943" defTabSz="465887" eaLnBrk="0" fontAlgn="base" hangingPunct="0">
              <a:spcBef>
                <a:spcPct val="30000"/>
              </a:spcBef>
              <a:spcAft>
                <a:spcPct val="0"/>
              </a:spcAft>
              <a:buClr>
                <a:srgbClr val="000000"/>
              </a:buClr>
              <a:buSzPct val="100000"/>
              <a:buFont typeface="Times New Roman" pitchFamily="18" charset="0"/>
              <a:tabLst>
                <a:tab pos="737654" algn="l"/>
                <a:tab pos="1475308" algn="l"/>
                <a:tab pos="2212962" algn="l"/>
                <a:tab pos="2950616" algn="l"/>
              </a:tabLst>
              <a:defRPr sz="1200">
                <a:solidFill>
                  <a:srgbClr val="000000"/>
                </a:solidFill>
                <a:latin typeface="Times New Roman" pitchFamily="18" charset="0"/>
              </a:defRPr>
            </a:lvl7pPr>
            <a:lvl8pPr marL="3494151" indent="-232943" defTabSz="465887" eaLnBrk="0" fontAlgn="base" hangingPunct="0">
              <a:spcBef>
                <a:spcPct val="30000"/>
              </a:spcBef>
              <a:spcAft>
                <a:spcPct val="0"/>
              </a:spcAft>
              <a:buClr>
                <a:srgbClr val="000000"/>
              </a:buClr>
              <a:buSzPct val="100000"/>
              <a:buFont typeface="Times New Roman" pitchFamily="18" charset="0"/>
              <a:tabLst>
                <a:tab pos="737654" algn="l"/>
                <a:tab pos="1475308" algn="l"/>
                <a:tab pos="2212962" algn="l"/>
                <a:tab pos="2950616" algn="l"/>
              </a:tabLst>
              <a:defRPr sz="1200">
                <a:solidFill>
                  <a:srgbClr val="000000"/>
                </a:solidFill>
                <a:latin typeface="Times New Roman" pitchFamily="18" charset="0"/>
              </a:defRPr>
            </a:lvl8pPr>
            <a:lvl9pPr marL="3960038" indent="-232943" defTabSz="465887" eaLnBrk="0" fontAlgn="base" hangingPunct="0">
              <a:spcBef>
                <a:spcPct val="30000"/>
              </a:spcBef>
              <a:spcAft>
                <a:spcPct val="0"/>
              </a:spcAft>
              <a:buClr>
                <a:srgbClr val="000000"/>
              </a:buClr>
              <a:buSzPct val="100000"/>
              <a:buFont typeface="Times New Roman" pitchFamily="18" charset="0"/>
              <a:tabLst>
                <a:tab pos="737654" algn="l"/>
                <a:tab pos="1475308" algn="l"/>
                <a:tab pos="2212962" algn="l"/>
                <a:tab pos="2950616" algn="l"/>
              </a:tabLst>
              <a:defRPr sz="1200">
                <a:solidFill>
                  <a:srgbClr val="000000"/>
                </a:solidFill>
                <a:latin typeface="Times New Roman" pitchFamily="18" charset="0"/>
              </a:defRPr>
            </a:lvl9pPr>
          </a:lstStyle>
          <a:p>
            <a:pPr eaLnBrk="1" hangingPunct="1">
              <a:spcBef>
                <a:spcPct val="0"/>
              </a:spcBef>
              <a:buFont typeface="Times New Roman" pitchFamily="18" charset="0"/>
              <a:buNone/>
            </a:pPr>
            <a:fld id="{A350C881-00A2-4237-A905-9C269EDEEF85}" type="slidenum">
              <a:rPr lang="en-US" altLang="en-US" smtClean="0">
                <a:ea typeface="Arial Unicode MS" pitchFamily="34" charset="-128"/>
                <a:cs typeface="Arial Unicode MS" pitchFamily="34" charset="-128"/>
              </a:rPr>
              <a:pPr eaLnBrk="1" hangingPunct="1">
                <a:spcBef>
                  <a:spcPct val="0"/>
                </a:spcBef>
                <a:buFont typeface="Times New Roman" pitchFamily="18" charset="0"/>
                <a:buNone/>
              </a:pPr>
              <a:t>61</a:t>
            </a:fld>
            <a:endParaRPr lang="en-US" altLang="en-US" smtClean="0">
              <a:ea typeface="Arial Unicode MS" pitchFamily="34" charset="-128"/>
              <a:cs typeface="Arial Unicode MS" pitchFamily="34" charset="-128"/>
            </a:endParaRPr>
          </a:p>
        </p:txBody>
      </p:sp>
      <p:sp>
        <p:nvSpPr>
          <p:cNvPr id="183299" name="Text Box 1"/>
          <p:cNvSpPr txBox="1">
            <a:spLocks noChangeArrowheads="1"/>
          </p:cNvSpPr>
          <p:nvPr/>
        </p:nvSpPr>
        <p:spPr bwMode="auto">
          <a:xfrm>
            <a:off x="1168400" y="697230"/>
            <a:ext cx="4673600" cy="3486150"/>
          </a:xfrm>
          <a:prstGeom prst="rect">
            <a:avLst/>
          </a:prstGeom>
          <a:solidFill>
            <a:srgbClr val="FFFFFF"/>
          </a:solidFill>
          <a:ln w="9525">
            <a:solidFill>
              <a:srgbClr val="000000"/>
            </a:solidFill>
            <a:miter lim="800000"/>
            <a:headEnd/>
            <a:tailEnd/>
          </a:ln>
        </p:spPr>
        <p:txBody>
          <a:bodyPr wrap="none" lIns="93177" tIns="46589" rIns="93177" bIns="46589" anchor="ctr"/>
          <a:lstStyle/>
          <a:p>
            <a:pPr defTabSz="931774" fontAlgn="base">
              <a:spcBef>
                <a:spcPct val="0"/>
              </a:spcBef>
              <a:spcAft>
                <a:spcPct val="0"/>
              </a:spcAft>
            </a:pPr>
            <a:endParaRPr lang="en-US" altLang="en-US">
              <a:solidFill>
                <a:prstClr val="black"/>
              </a:solidFill>
              <a:latin typeface="Arial" charset="0"/>
            </a:endParaRPr>
          </a:p>
        </p:txBody>
      </p:sp>
      <p:sp>
        <p:nvSpPr>
          <p:cNvPr id="183300" name="Rectangle 2"/>
          <p:cNvSpPr>
            <a:spLocks noGrp="1" noChangeArrowheads="1"/>
          </p:cNvSpPr>
          <p:nvPr>
            <p:ph type="body"/>
          </p:nvPr>
        </p:nvSpPr>
        <p:spPr>
          <a:xfrm>
            <a:off x="934720" y="4415791"/>
            <a:ext cx="5140960" cy="42786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65887">
              <a:defRPr/>
            </a:pPr>
            <a:r>
              <a:rPr lang="en-US" b="1" dirty="0" smtClean="0"/>
              <a:t>Teresa</a:t>
            </a:r>
          </a:p>
          <a:p>
            <a:endParaRPr lang="en-US" altLang="en-US" dirty="0"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Teresa </a:t>
            </a:r>
          </a:p>
          <a:p>
            <a:endParaRPr lang="en-US" b="1" dirty="0" smtClean="0"/>
          </a:p>
          <a:p>
            <a:r>
              <a:rPr lang="en-US" b="1" dirty="0" smtClean="0"/>
              <a:t>As</a:t>
            </a:r>
            <a:r>
              <a:rPr lang="en-US" b="1" baseline="0" dirty="0" smtClean="0"/>
              <a:t> you watch the video </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62</a:t>
            </a:fld>
            <a:endParaRPr lang="en-US"/>
          </a:p>
        </p:txBody>
      </p:sp>
    </p:spTree>
    <p:extLst>
      <p:ext uri="{BB962C8B-B14F-4D97-AF65-F5344CB8AC3E}">
        <p14:creationId xmlns:p14="http://schemas.microsoft.com/office/powerpoint/2010/main" val="8192643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Teresa </a:t>
            </a:r>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63</a:t>
            </a:fld>
            <a:endParaRPr lang="en-US"/>
          </a:p>
        </p:txBody>
      </p:sp>
    </p:spTree>
    <p:extLst>
      <p:ext uri="{BB962C8B-B14F-4D97-AF65-F5344CB8AC3E}">
        <p14:creationId xmlns:p14="http://schemas.microsoft.com/office/powerpoint/2010/main" val="14904095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Carole</a:t>
            </a:r>
          </a:p>
          <a:p>
            <a:pPr defTabSz="465887">
              <a:defRPr/>
            </a:pPr>
            <a:endParaRPr lang="en-US" dirty="0" smtClean="0"/>
          </a:p>
          <a:p>
            <a:pPr defTabSz="465887">
              <a:defRPr/>
            </a:pPr>
            <a:r>
              <a:rPr lang="en-US" b="1" dirty="0" smtClean="0"/>
              <a:t>Professional Learning Feedback Activity</a:t>
            </a:r>
          </a:p>
          <a:p>
            <a:pPr defTabSz="465887">
              <a:defRPr/>
            </a:pPr>
            <a:endParaRPr lang="en-US" b="1" dirty="0" smtClean="0"/>
          </a:p>
          <a:p>
            <a:pPr defTabSz="465887">
              <a:defRPr/>
            </a:pPr>
            <a:r>
              <a:rPr lang="en-US" b="1" dirty="0" smtClean="0"/>
              <a:t>Each grade band will be given a different colored handout on which to submit their needs</a:t>
            </a:r>
          </a:p>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64</a:t>
            </a:fld>
            <a:endParaRPr lang="en-US"/>
          </a:p>
        </p:txBody>
      </p:sp>
    </p:spTree>
    <p:extLst>
      <p:ext uri="{BB962C8B-B14F-4D97-AF65-F5344CB8AC3E}">
        <p14:creationId xmlns:p14="http://schemas.microsoft.com/office/powerpoint/2010/main" val="13871829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b="1" dirty="0" smtClean="0">
                <a:latin typeface="Calibri" charset="0"/>
                <a:ea typeface="MS PGothic" charset="0"/>
              </a:rPr>
              <a:t>Carole:</a:t>
            </a:r>
            <a:r>
              <a:rPr lang="en-US" b="1" baseline="0" dirty="0" smtClean="0">
                <a:latin typeface="Calibri" charset="0"/>
                <a:ea typeface="MS PGothic" charset="0"/>
              </a:rPr>
              <a:t> </a:t>
            </a:r>
            <a:r>
              <a:rPr lang="en-US" b="1" dirty="0" smtClean="0">
                <a:latin typeface="Calibri" charset="0"/>
                <a:ea typeface="MS PGothic" charset="0"/>
              </a:rPr>
              <a:t>YOUR VOICES WERE HEARD!!  </a:t>
            </a:r>
          </a:p>
          <a:p>
            <a:endParaRPr lang="en-US" b="1" dirty="0" smtClean="0">
              <a:latin typeface="Calibri" charset="0"/>
              <a:ea typeface="MS PGothic" charset="0"/>
            </a:endParaRPr>
          </a:p>
          <a:p>
            <a:r>
              <a:rPr lang="en-US" b="1" dirty="0" smtClean="0">
                <a:latin typeface="Calibri" charset="0"/>
                <a:ea typeface="MS PGothic" charset="0"/>
              </a:rPr>
              <a:t>I have</a:t>
            </a:r>
            <a:r>
              <a:rPr lang="en-US" b="1" baseline="0" dirty="0" smtClean="0">
                <a:latin typeface="Calibri" charset="0"/>
                <a:ea typeface="MS PGothic" charset="0"/>
              </a:rPr>
              <a:t> </a:t>
            </a:r>
            <a:r>
              <a:rPr lang="en-US" b="1" dirty="0" smtClean="0">
                <a:latin typeface="Calibri" charset="0"/>
                <a:ea typeface="MS PGothic" charset="0"/>
              </a:rPr>
              <a:t>posted</a:t>
            </a:r>
            <a:r>
              <a:rPr lang="en-US" b="1" baseline="0" dirty="0" smtClean="0">
                <a:latin typeface="Calibri" charset="0"/>
                <a:ea typeface="MS PGothic" charset="0"/>
              </a:rPr>
              <a:t> the electronic version of the Commissioner’s announcement about the delay of action on SS and Arts Standards on our website.  It also contains information about the upcoming feedback site. </a:t>
            </a:r>
            <a:endParaRPr lang="en-US" b="1" dirty="0" smtClean="0">
              <a:latin typeface="Calibri" charset="0"/>
              <a:ea typeface="MS PGothic" charset="0"/>
            </a:endParaRPr>
          </a:p>
          <a:p>
            <a:endParaRPr lang="en-US" b="1" dirty="0" smtClean="0">
              <a:latin typeface="Calibri" charset="0"/>
              <a:ea typeface="MS PGothic" charset="0"/>
            </a:endParaRPr>
          </a:p>
          <a:p>
            <a:pPr lvl="0"/>
            <a:r>
              <a:rPr lang="en-US" b="1" dirty="0"/>
              <a:t>Seeking Feedback for Social Studies and Arts Standards</a:t>
            </a:r>
            <a:endParaRPr lang="en-US" dirty="0"/>
          </a:p>
          <a:p>
            <a:r>
              <a:rPr lang="en-US" dirty="0"/>
              <a:t>At the October Kentucky Board of Education meeting, a first draft of new Social Studies standards was shared, as was the set of National Core Arts Standards developed by the National Coalition for Core Arts Standards. </a:t>
            </a:r>
          </a:p>
          <a:p>
            <a:endParaRPr lang="en-US" dirty="0"/>
          </a:p>
          <a:p>
            <a:r>
              <a:rPr lang="en-US" dirty="0"/>
              <a:t>Senate Bill 1 (2009) calls for Kentucky to revise all standards to be aligned with the latest research, informed by national efforts, internationally comparable, and focused on the critical thinking and practices students need for success in the 21</a:t>
            </a:r>
            <a:r>
              <a:rPr lang="en-US" baseline="30000" dirty="0"/>
              <a:t>st</a:t>
            </a:r>
            <a:r>
              <a:rPr lang="en-US" dirty="0"/>
              <a:t> century. </a:t>
            </a:r>
          </a:p>
          <a:p>
            <a:endParaRPr lang="en-US" dirty="0"/>
          </a:p>
          <a:p>
            <a:r>
              <a:rPr lang="en-US" dirty="0"/>
              <a:t>Though both sets of standards have met those criteria and have involved Kentucky educators, it is time to seek even broader feedback to inform next drafts/steps in the process of adoption into Kentucky’s required Academic Standards.</a:t>
            </a:r>
          </a:p>
          <a:p>
            <a:r>
              <a:rPr lang="en-US" dirty="0"/>
              <a:t> </a:t>
            </a:r>
          </a:p>
          <a:p>
            <a:r>
              <a:rPr lang="en-US" dirty="0"/>
              <a:t>Beginning Monday, November 3 and going through Friday, December 5, all interested Kentucky citizens (and even those outside our state) will be invited to review the proposed standards in Social Studies and the Arts and share feedback and suggestions that will be used to revise/refine them prior to final consideration for adoption. </a:t>
            </a:r>
          </a:p>
          <a:p>
            <a:endParaRPr lang="en-US" dirty="0"/>
          </a:p>
          <a:p>
            <a:r>
              <a:rPr lang="en-US" dirty="0"/>
              <a:t>Because we anticipate a large response to this invitation, we will be delaying action by the Kentucky Board of Education until after the December meeting. Feedback and comments will need to be thoughtfully considered and any needed revisions made before bringing forward final sets of proposed standards to the board for action.  </a:t>
            </a:r>
          </a:p>
          <a:p>
            <a:r>
              <a:rPr lang="en-US" dirty="0"/>
              <a:t> </a:t>
            </a:r>
          </a:p>
          <a:p>
            <a:r>
              <a:rPr lang="en-US" dirty="0"/>
              <a:t>A link to the online survey will be sent next Friday, October 31.  </a:t>
            </a:r>
          </a:p>
          <a:p>
            <a:endParaRPr lang="en-US" b="1" dirty="0">
              <a:latin typeface="Calibri" charset="0"/>
              <a:ea typeface="MS PGothic"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57066" indent="-291179">
              <a:defRPr sz="1200">
                <a:solidFill>
                  <a:schemeClr val="tx1"/>
                </a:solidFill>
                <a:latin typeface="Calibri" charset="0"/>
                <a:ea typeface="MS PGothic" charset="0"/>
                <a:cs typeface="MS PGothic" charset="0"/>
              </a:defRPr>
            </a:lvl2pPr>
            <a:lvl3pPr marL="1164717" indent="-232943">
              <a:defRPr sz="1200">
                <a:solidFill>
                  <a:schemeClr val="tx1"/>
                </a:solidFill>
                <a:latin typeface="Calibri" charset="0"/>
                <a:ea typeface="MS PGothic" charset="0"/>
                <a:cs typeface="MS PGothic" charset="0"/>
              </a:defRPr>
            </a:lvl3pPr>
            <a:lvl4pPr marL="1630604" indent="-232943">
              <a:defRPr sz="1200">
                <a:solidFill>
                  <a:schemeClr val="tx1"/>
                </a:solidFill>
                <a:latin typeface="Calibri" charset="0"/>
                <a:ea typeface="MS PGothic" charset="0"/>
                <a:cs typeface="MS PGothic" charset="0"/>
              </a:defRPr>
            </a:lvl4pPr>
            <a:lvl5pPr marL="2096491" indent="-232943">
              <a:defRPr sz="1200">
                <a:solidFill>
                  <a:schemeClr val="tx1"/>
                </a:solidFill>
                <a:latin typeface="Calibri" charset="0"/>
                <a:ea typeface="MS PGothic" charset="0"/>
                <a:cs typeface="MS PGothic" charset="0"/>
              </a:defRPr>
            </a:lvl5pPr>
            <a:lvl6pPr marL="2562377" indent="-232943"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3028264" indent="-232943"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94151" indent="-232943"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960038" indent="-232943"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6BC8692-694D-BB40-A862-9BD0A927E6DC}" type="slidenum">
              <a:rPr lang="en-US"/>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endParaRPr lang="en-US" altLang="en-US" b="1" dirty="0" smtClean="0"/>
          </a:p>
          <a:p>
            <a:r>
              <a:rPr lang="en-US" altLang="en-US" b="1" dirty="0" smtClean="0"/>
              <a:t>Make connections to the pillars </a:t>
            </a:r>
          </a:p>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66</a:t>
            </a:fld>
            <a:endParaRPr lang="en-US"/>
          </a:p>
        </p:txBody>
      </p:sp>
    </p:spTree>
    <p:extLst>
      <p:ext uri="{BB962C8B-B14F-4D97-AF65-F5344CB8AC3E}">
        <p14:creationId xmlns:p14="http://schemas.microsoft.com/office/powerpoint/2010/main" val="33959830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You’ve begun a</a:t>
            </a:r>
            <a:r>
              <a:rPr lang="en-US" b="1" baseline="0" dirty="0" smtClean="0"/>
              <a:t> plan as to how to incorporate QFT into a unit of study…</a:t>
            </a:r>
          </a:p>
          <a:p>
            <a:endParaRPr lang="en-US" b="1" baseline="0" dirty="0" smtClean="0"/>
          </a:p>
          <a:p>
            <a:r>
              <a:rPr lang="en-US" b="1" baseline="0" dirty="0" smtClean="0"/>
              <a:t>We want to give you time to share your experience with QFT, Topics; tips/suggestions/ideas; lessons learned, etc. </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67</a:t>
            </a:fld>
            <a:endParaRPr lang="en-US"/>
          </a:p>
        </p:txBody>
      </p:sp>
    </p:spTree>
    <p:extLst>
      <p:ext uri="{BB962C8B-B14F-4D97-AF65-F5344CB8AC3E}">
        <p14:creationId xmlns:p14="http://schemas.microsoft.com/office/powerpoint/2010/main" val="13092532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smtClean="0"/>
              <a:t>Carole</a:t>
            </a:r>
          </a:p>
          <a:p>
            <a:pPr marL="174708" indent="-174708">
              <a:buFont typeface="Arial" panose="020B0604020202020204" pitchFamily="34" charset="0"/>
              <a:buChar char="•"/>
              <a:defRPr/>
            </a:pPr>
            <a:r>
              <a:rPr lang="en-US" altLang="en-US" b="1" dirty="0" smtClean="0"/>
              <a:t>Complete Evaluation </a:t>
            </a:r>
          </a:p>
          <a:p>
            <a:pPr marL="174708" indent="-174708">
              <a:buFont typeface="Arial" panose="020B0604020202020204" pitchFamily="34" charset="0"/>
              <a:buChar char="•"/>
              <a:defRPr/>
            </a:pPr>
            <a:r>
              <a:rPr lang="en-US" altLang="en-US" b="1" dirty="0" smtClean="0"/>
              <a:t>Distribute Certificates</a:t>
            </a:r>
          </a:p>
          <a:p>
            <a:pPr marL="174708" indent="-174708">
              <a:buFont typeface="Arial" panose="020B0604020202020204" pitchFamily="34" charset="0"/>
              <a:buChar char="•"/>
              <a:defRPr/>
            </a:pPr>
            <a:endParaRPr lang="en-US" altLang="en-US" b="1" dirty="0" smtClean="0"/>
          </a:p>
          <a:p>
            <a:pPr eaLnBrk="1" hangingPunct="1">
              <a:spcBef>
                <a:spcPct val="0"/>
              </a:spcBef>
              <a:defRPr/>
            </a:pPr>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68</a:t>
            </a:fld>
            <a:endParaRPr lang="en-US"/>
          </a:p>
        </p:txBody>
      </p:sp>
    </p:spTree>
    <p:extLst>
      <p:ext uri="{BB962C8B-B14F-4D97-AF65-F5344CB8AC3E}">
        <p14:creationId xmlns:p14="http://schemas.microsoft.com/office/powerpoint/2010/main" val="2833006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r>
              <a:rPr lang="en-US" b="1" baseline="0" dirty="0" smtClean="0"/>
              <a:t> </a:t>
            </a:r>
            <a:r>
              <a:rPr lang="en-US" b="1" dirty="0" smtClean="0"/>
              <a:t>Framework 3b: (Page 32</a:t>
            </a:r>
            <a:r>
              <a:rPr lang="en-US" b="1" baseline="0" dirty="0" smtClean="0"/>
              <a:t> in the 8.5 format and Page 27 in the 8.5 by 14 format)</a:t>
            </a:r>
          </a:p>
          <a:p>
            <a:endParaRPr lang="en-US" b="1" baseline="0" dirty="0" smtClean="0"/>
          </a:p>
          <a:p>
            <a:r>
              <a:rPr lang="en-US" b="1" baseline="0" dirty="0" smtClean="0"/>
              <a:t>Instructions for Activity on next slide</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6755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a:t>
            </a:r>
          </a:p>
          <a:p>
            <a:endParaRPr lang="en-US" b="1" dirty="0" smtClean="0"/>
          </a:p>
          <a:p>
            <a:r>
              <a:rPr lang="en-US" b="1" dirty="0" smtClean="0"/>
              <a:t>Look</a:t>
            </a:r>
            <a:r>
              <a:rPr lang="en-US" b="1" baseline="0" dirty="0" smtClean="0"/>
              <a:t> at the critical attributes below that. See the distinguishing characteristics among the 4 categories. </a:t>
            </a:r>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225382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Jennifer</a:t>
            </a:r>
          </a:p>
          <a:p>
            <a:endParaRPr lang="en-US" b="1" dirty="0"/>
          </a:p>
          <a:p>
            <a:r>
              <a:rPr lang="en-US" b="1" dirty="0"/>
              <a:t>Clearly critical attributes of best practice have students initiating and leading the classroom. </a:t>
            </a:r>
          </a:p>
          <a:p>
            <a:endParaRPr lang="en-US" b="1" dirty="0"/>
          </a:p>
          <a:p>
            <a:r>
              <a:rPr lang="en-US" b="1" dirty="0"/>
              <a:t>High-quality questions encourage students to make connections among concepts or events previously believed to be unrelated, and arrive at new understandings of complex material. Effective teachers also pose questions for which they do not know the answers. Even when a question has limited number of correct responses, the question, being non-formulaic, is likely to promote thinking by students. Class discussions are animated, engaging all students in important issues and in using their own language to deepen and extend their understanding. These discussions may be based on questions formulated by the students themselves. </a:t>
            </a:r>
          </a:p>
          <a:p>
            <a:endParaRPr lang="en-US" b="1" dirty="0"/>
          </a:p>
          <a:p>
            <a:r>
              <a:rPr lang="en-US" b="1" dirty="0"/>
              <a:t>Not all questions must be at high cognitive level in order for a teacher’s performance to be rated at a high level; that is, when exploring a topic, a teacher might begin with a series of questions of low cognitive challenge to provide a review, or to ensure that everyone in the class is “on board.” Furthermore, if the questions are at a high level, but only a few students participate in the discussion, the teacher’s performance on the component cannot be judged to be at a high level. In addition, in lessons involving student in small-group work, the quality of the student’s questions and discussion in their small groups may be considered part of this component.</a:t>
            </a:r>
          </a:p>
          <a:p>
            <a:r>
              <a:rPr lang="en-US" b="1" dirty="0"/>
              <a:t>In order for students to formulate high-level questions, they must have learned how to do so. Therefore, high-level questions from students, either in the full class, or in small group discussions, provide evidence that these skills have been taught.</a:t>
            </a:r>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846114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A6568-BAB7-584B-A6E0-86040BDDAC1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A6568-BAB7-584B-A6E0-86040BDDAC1A}"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3429000"/>
            <a:ext cx="4267200" cy="1066800"/>
          </a:xfrm>
        </p:spPr>
        <p:txBody>
          <a:bodyPr/>
          <a:lstStyle>
            <a:lvl1pPr>
              <a:defRPr sz="4800" b="1">
                <a:solidFill>
                  <a:schemeClr val="accent6">
                    <a:lumMod val="50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52400" y="4495800"/>
            <a:ext cx="5257800" cy="685800"/>
          </a:xfrm>
        </p:spPr>
        <p:txBody>
          <a:bodyPr/>
          <a:lstStyle>
            <a:lvl1pPr marL="0" indent="0">
              <a:buFontTx/>
              <a:buNone/>
              <a:defRPr>
                <a:solidFill>
                  <a:schemeClr val="accent6">
                    <a:lumMod val="20000"/>
                    <a:lumOff val="8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solidFill>
                <a:prstClr val="black"/>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prstClr val="black"/>
              </a:solidFill>
            </a:endParaRPr>
          </a:p>
        </p:txBody>
      </p:sp>
      <p:sp>
        <p:nvSpPr>
          <p:cNvPr id="3078" name="Rectangle 6"/>
          <p:cNvSpPr>
            <a:spLocks noGrp="1" noChangeArrowheads="1"/>
          </p:cNvSpPr>
          <p:nvPr>
            <p:ph type="sldNum" sz="quarter" idx="4"/>
          </p:nvPr>
        </p:nvSpPr>
        <p:spPr/>
        <p:txBody>
          <a:bodyPr/>
          <a:lstStyle>
            <a:lvl1pPr>
              <a:defRPr/>
            </a:lvl1pPr>
          </a:lstStyle>
          <a:p>
            <a:fld id="{243F7B7F-F2AF-416C-A6E8-AE28E5A7F29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23E0660-C074-433D-9C30-04765C019E1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6C2B7E8-D0A5-4644-944B-6459C3785637}"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BF59CE3D-19E8-4822-898F-D5097DDBAE00}"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0753CBCE-C3F1-400A-847F-0A03151465D4}"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285CD583-02D7-4C18-A7E2-EB1D268F6B2A}"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1233AE58-B85D-4E13-848D-5ADA730CCE3C}"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C2245BA-F623-4941-ABF2-8C13DEACD481}"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38603C4-8C1F-427E-8978-45397A6EF3C5}"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CA49D15-4646-457E-9D5F-C4BB4FAABFE4}"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34E9184-AB4C-43FF-B63E-E580FA570FFE}"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C8EC63-6B9E-4316-AA6C-CED7A8D794E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05960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A6568-BAB7-584B-A6E0-86040BDDAC1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A6568-BAB7-584B-A6E0-86040BDDAC1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3429000"/>
            <a:ext cx="4267200" cy="1066800"/>
          </a:xfrm>
        </p:spPr>
        <p:txBody>
          <a:bodyPr/>
          <a:lstStyle>
            <a:lvl1pPr>
              <a:defRPr sz="4800" b="1">
                <a:solidFill>
                  <a:schemeClr val="accent6">
                    <a:lumMod val="50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52400" y="4495800"/>
            <a:ext cx="5257800" cy="685800"/>
          </a:xfrm>
        </p:spPr>
        <p:txBody>
          <a:bodyPr/>
          <a:lstStyle>
            <a:lvl1pPr marL="0" indent="0">
              <a:buFontTx/>
              <a:buNone/>
              <a:defRPr>
                <a:solidFill>
                  <a:schemeClr val="accent6">
                    <a:lumMod val="20000"/>
                    <a:lumOff val="8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solidFill>
                <a:prstClr val="black"/>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prstClr val="black"/>
              </a:solidFill>
            </a:endParaRPr>
          </a:p>
        </p:txBody>
      </p:sp>
      <p:sp>
        <p:nvSpPr>
          <p:cNvPr id="3078" name="Rectangle 6"/>
          <p:cNvSpPr>
            <a:spLocks noGrp="1" noChangeArrowheads="1"/>
          </p:cNvSpPr>
          <p:nvPr>
            <p:ph type="sldNum" sz="quarter" idx="4"/>
          </p:nvPr>
        </p:nvSpPr>
        <p:spPr/>
        <p:txBody>
          <a:bodyPr/>
          <a:lstStyle>
            <a:lvl1pPr>
              <a:defRPr/>
            </a:lvl1pPr>
          </a:lstStyle>
          <a:p>
            <a:fld id="{243F7B7F-F2AF-416C-A6E8-AE28E5A7F29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23E0660-C074-433D-9C30-04765C019E1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6C2B7E8-D0A5-4644-944B-6459C3785637}"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BF59CE3D-19E8-4822-898F-D5097DDBAE00}"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A6568-BAB7-584B-A6E0-86040BDDAC1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0753CBCE-C3F1-400A-847F-0A03151465D4}"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285CD583-02D7-4C18-A7E2-EB1D268F6B2A}"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1233AE58-B85D-4E13-848D-5ADA730CCE3C}"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C2245BA-F623-4941-ABF2-8C13DEACD481}"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38603C4-8C1F-427E-8978-45397A6EF3C5}"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CA49D15-4646-457E-9D5F-C4BB4FAABFE4}"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34E9184-AB4C-43FF-B63E-E580FA570FFE}"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C8EC63-6B9E-4316-AA6C-CED7A8D794E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05960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3429000"/>
            <a:ext cx="4267200" cy="1066800"/>
          </a:xfrm>
        </p:spPr>
        <p:txBody>
          <a:bodyPr/>
          <a:lstStyle>
            <a:lvl1pPr>
              <a:defRPr sz="4800" b="1">
                <a:solidFill>
                  <a:schemeClr val="accent6">
                    <a:lumMod val="50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52400" y="4495800"/>
            <a:ext cx="5257800" cy="685800"/>
          </a:xfrm>
        </p:spPr>
        <p:txBody>
          <a:bodyPr/>
          <a:lstStyle>
            <a:lvl1pPr marL="0" indent="0">
              <a:buFontTx/>
              <a:buNone/>
              <a:defRPr>
                <a:solidFill>
                  <a:schemeClr val="accent6">
                    <a:lumMod val="20000"/>
                    <a:lumOff val="8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solidFill>
                <a:prstClr val="black"/>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prstClr val="black"/>
              </a:solidFill>
            </a:endParaRPr>
          </a:p>
        </p:txBody>
      </p:sp>
      <p:sp>
        <p:nvSpPr>
          <p:cNvPr id="3078" name="Rectangle 6"/>
          <p:cNvSpPr>
            <a:spLocks noGrp="1" noChangeArrowheads="1"/>
          </p:cNvSpPr>
          <p:nvPr>
            <p:ph type="sldNum" sz="quarter" idx="4"/>
          </p:nvPr>
        </p:nvSpPr>
        <p:spPr/>
        <p:txBody>
          <a:bodyPr/>
          <a:lstStyle>
            <a:lvl1pPr>
              <a:defRPr/>
            </a:lvl1pPr>
          </a:lstStyle>
          <a:p>
            <a:fld id="{243F7B7F-F2AF-416C-A6E8-AE28E5A7F29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23E0660-C074-433D-9C30-04765C019E1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6C2B7E8-D0A5-4644-944B-6459C3785637}"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BF59CE3D-19E8-4822-898F-D5097DDBAE00}"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0753CBCE-C3F1-400A-847F-0A03151465D4}"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285CD583-02D7-4C18-A7E2-EB1D268F6B2A}"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1233AE58-B85D-4E13-848D-5ADA730CCE3C}"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C2245BA-F623-4941-ABF2-8C13DEACD481}"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38603C4-8C1F-427E-8978-45397A6EF3C5}"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CA49D15-4646-457E-9D5F-C4BB4FAABFE4}"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34E9184-AB4C-43FF-B63E-E580FA570FFE}"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C8EC63-6B9E-4316-AA6C-CED7A8D794E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0596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E892C-EFAC-E447-8525-2E30B29C0083}" type="datetimeFigureOut">
              <a:rPr lang="en-US" smtClean="0"/>
              <a:t>10/27/2014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A6568-BAB7-584B-A6E0-86040BDDAC1A}"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3429000"/>
            <a:ext cx="4267200" cy="1066800"/>
          </a:xfrm>
        </p:spPr>
        <p:txBody>
          <a:bodyPr/>
          <a:lstStyle>
            <a:lvl1pPr>
              <a:defRPr sz="4800" b="1">
                <a:solidFill>
                  <a:schemeClr val="accent6">
                    <a:lumMod val="50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52400" y="4495800"/>
            <a:ext cx="5257800" cy="685800"/>
          </a:xfrm>
        </p:spPr>
        <p:txBody>
          <a:bodyPr/>
          <a:lstStyle>
            <a:lvl1pPr marL="0" indent="0">
              <a:buFontTx/>
              <a:buNone/>
              <a:defRPr>
                <a:solidFill>
                  <a:schemeClr val="accent6">
                    <a:lumMod val="20000"/>
                    <a:lumOff val="8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solidFill>
                <a:prstClr val="black"/>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prstClr val="black"/>
              </a:solidFill>
            </a:endParaRPr>
          </a:p>
        </p:txBody>
      </p:sp>
      <p:sp>
        <p:nvSpPr>
          <p:cNvPr id="3078" name="Rectangle 6"/>
          <p:cNvSpPr>
            <a:spLocks noGrp="1" noChangeArrowheads="1"/>
          </p:cNvSpPr>
          <p:nvPr>
            <p:ph type="sldNum" sz="quarter" idx="4"/>
          </p:nvPr>
        </p:nvSpPr>
        <p:spPr/>
        <p:txBody>
          <a:bodyPr/>
          <a:lstStyle>
            <a:lvl1pPr>
              <a:defRPr/>
            </a:lvl1pPr>
          </a:lstStyle>
          <a:p>
            <a:fld id="{243F7B7F-F2AF-416C-A6E8-AE28E5A7F29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23E0660-C074-433D-9C30-04765C019E1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6C2B7E8-D0A5-4644-944B-6459C3785637}"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BF59CE3D-19E8-4822-898F-D5097DDBAE00}"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0753CBCE-C3F1-400A-847F-0A03151465D4}"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285CD583-02D7-4C18-A7E2-EB1D268F6B2A}"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1233AE58-B85D-4E13-848D-5ADA730CCE3C}"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C2245BA-F623-4941-ABF2-8C13DEACD481}"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38603C4-8C1F-427E-8978-45397A6EF3C5}"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CA49D15-4646-457E-9D5F-C4BB4FAABFE4}"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A6568-BAB7-584B-A6E0-86040BDDAC1A}"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34E9184-AB4C-43FF-B63E-E580FA570FFE}"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C8EC63-6B9E-4316-AA6C-CED7A8D794E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05960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3F7B7F-F2AF-416C-A6E8-AE28E5A7F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919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3E0660-C074-433D-9C30-04765C019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605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B7E8-D0A5-4644-944B-6459C37856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1295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59CE3D-19E8-4822-898F-D5097DDBA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936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53CBCE-C3F1-400A-847F-0A0315146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087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5CD583-02D7-4C18-A7E2-EB1D268F6B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803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33AE58-B85D-4E13-848D-5ADA730CCE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368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2245BA-F623-4941-ABF2-8C13DEACD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97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69E892C-EFAC-E447-8525-2E30B29C0083}" type="datetimeFigureOut">
              <a:rPr lang="en-US" smtClean="0"/>
              <a:t>10/27/2014</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DEFA6568-BAB7-584B-A6E0-86040BDDAC1A}"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8603C4-8C1F-427E-8978-45397A6EF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8980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A49D15-4646-457E-9D5F-C4BB4FAAB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3699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4E9184-AB4C-43FF-B63E-E580FA570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502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C8EC63-6B9E-4316-AA6C-CED7A8D794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59604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3429000"/>
            <a:ext cx="4267200" cy="1066800"/>
          </a:xfrm>
        </p:spPr>
        <p:txBody>
          <a:bodyPr/>
          <a:lstStyle>
            <a:lvl1pPr>
              <a:defRPr sz="4800" b="1">
                <a:solidFill>
                  <a:schemeClr val="accent6">
                    <a:lumMod val="50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52400" y="4495800"/>
            <a:ext cx="5257800" cy="685800"/>
          </a:xfrm>
        </p:spPr>
        <p:txBody>
          <a:bodyPr/>
          <a:lstStyle>
            <a:lvl1pPr marL="0" indent="0">
              <a:buFontTx/>
              <a:buNone/>
              <a:defRPr>
                <a:solidFill>
                  <a:schemeClr val="accent6">
                    <a:lumMod val="20000"/>
                    <a:lumOff val="8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solidFill>
                <a:prstClr val="black"/>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prstClr val="black"/>
              </a:solidFill>
            </a:endParaRPr>
          </a:p>
        </p:txBody>
      </p:sp>
      <p:sp>
        <p:nvSpPr>
          <p:cNvPr id="3078" name="Rectangle 6"/>
          <p:cNvSpPr>
            <a:spLocks noGrp="1" noChangeArrowheads="1"/>
          </p:cNvSpPr>
          <p:nvPr>
            <p:ph type="sldNum" sz="quarter" idx="4"/>
          </p:nvPr>
        </p:nvSpPr>
        <p:spPr/>
        <p:txBody>
          <a:bodyPr/>
          <a:lstStyle>
            <a:lvl1pPr>
              <a:defRPr/>
            </a:lvl1pPr>
          </a:lstStyle>
          <a:p>
            <a:fld id="{243F7B7F-F2AF-416C-A6E8-AE28E5A7F29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23E0660-C074-433D-9C30-04765C019E1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6C2B7E8-D0A5-4644-944B-6459C3785637}"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BF59CE3D-19E8-4822-898F-D5097DDBAE00}"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0753CBCE-C3F1-400A-847F-0A03151465D4}"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285CD583-02D7-4C18-A7E2-EB1D268F6B2A}"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9E892C-EFAC-E447-8525-2E30B29C0083}" type="datetimeFigureOut">
              <a:rPr lang="en-US" smtClean="0"/>
              <a:t>10/27/2014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A6568-BAB7-584B-A6E0-86040BDDAC1A}"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1233AE58-B85D-4E13-848D-5ADA730CCE3C}"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C2245BA-F623-4941-ABF2-8C13DEACD481}"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38603C4-8C1F-427E-8978-45397A6EF3C5}"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CA49D15-4646-457E-9D5F-C4BB4FAABFE4}"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34E9184-AB4C-43FF-B63E-E580FA570FFE}"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C8EC63-6B9E-4316-AA6C-CED7A8D794E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05960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3429000"/>
            <a:ext cx="4267200" cy="1066800"/>
          </a:xfrm>
        </p:spPr>
        <p:txBody>
          <a:bodyPr/>
          <a:lstStyle>
            <a:lvl1pPr>
              <a:defRPr sz="4800" b="1">
                <a:solidFill>
                  <a:schemeClr val="accent6">
                    <a:lumMod val="50000"/>
                  </a:schemeClr>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52400" y="4495800"/>
            <a:ext cx="5257800" cy="685800"/>
          </a:xfrm>
        </p:spPr>
        <p:txBody>
          <a:bodyPr/>
          <a:lstStyle>
            <a:lvl1pPr marL="0" indent="0">
              <a:buFontTx/>
              <a:buNone/>
              <a:defRPr>
                <a:solidFill>
                  <a:schemeClr val="accent6">
                    <a:lumMod val="20000"/>
                    <a:lumOff val="8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solidFill>
                <a:prstClr val="black"/>
              </a:solidFill>
            </a:endParaRPr>
          </a:p>
        </p:txBody>
      </p:sp>
      <p:sp>
        <p:nvSpPr>
          <p:cNvPr id="3077" name="Rectangle 5"/>
          <p:cNvSpPr>
            <a:spLocks noGrp="1" noChangeArrowheads="1"/>
          </p:cNvSpPr>
          <p:nvPr>
            <p:ph type="ftr" sz="quarter" idx="3"/>
          </p:nvPr>
        </p:nvSpPr>
        <p:spPr/>
        <p:txBody>
          <a:bodyPr/>
          <a:lstStyle>
            <a:lvl1pPr>
              <a:defRPr/>
            </a:lvl1pPr>
          </a:lstStyle>
          <a:p>
            <a:endParaRPr lang="en-US">
              <a:solidFill>
                <a:prstClr val="black"/>
              </a:solidFill>
            </a:endParaRPr>
          </a:p>
        </p:txBody>
      </p:sp>
      <p:sp>
        <p:nvSpPr>
          <p:cNvPr id="3078" name="Rectangle 6"/>
          <p:cNvSpPr>
            <a:spLocks noGrp="1" noChangeArrowheads="1"/>
          </p:cNvSpPr>
          <p:nvPr>
            <p:ph type="sldNum" sz="quarter" idx="4"/>
          </p:nvPr>
        </p:nvSpPr>
        <p:spPr/>
        <p:txBody>
          <a:bodyPr/>
          <a:lstStyle>
            <a:lvl1pPr>
              <a:defRPr/>
            </a:lvl1pPr>
          </a:lstStyle>
          <a:p>
            <a:fld id="{243F7B7F-F2AF-416C-A6E8-AE28E5A7F29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823E0660-C074-433D-9C30-04765C019E18}"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6C2B7E8-D0A5-4644-944B-6459C3785637}"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BF59CE3D-19E8-4822-898F-D5097DDBAE00}"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892C-EFAC-E447-8525-2E30B29C0083}" type="datetimeFigureOut">
              <a:rPr lang="en-US" smtClean="0"/>
              <a:t>10/27/2014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A6568-BAB7-584B-A6E0-86040BDDAC1A}"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0753CBCE-C3F1-400A-847F-0A03151465D4}"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285CD583-02D7-4C18-A7E2-EB1D268F6B2A}"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1233AE58-B85D-4E13-848D-5ADA730CCE3C}"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C2245BA-F623-4941-ABF2-8C13DEACD481}"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38603C4-8C1F-427E-8978-45397A6EF3C5}"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CA49D15-4646-457E-9D5F-C4BB4FAABFE4}"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34E9184-AB4C-43FF-B63E-E580FA570FFE}"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C8EC63-6B9E-4316-AA6C-CED7A8D794E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059604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3F7B7F-F2AF-416C-A6E8-AE28E5A7F29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9190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3E0660-C074-433D-9C30-04765C019E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60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t>10/27/2014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A6568-BAB7-584B-A6E0-86040BDDAC1A}"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B7E8-D0A5-4644-944B-6459C37856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1295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59CE3D-19E8-4822-898F-D5097DDBAE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9369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53CBCE-C3F1-400A-847F-0A03151465D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0875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5CD583-02D7-4C18-A7E2-EB1D268F6B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8037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33AE58-B85D-4E13-848D-5ADA730CCE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3687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2245BA-F623-4941-ABF2-8C13DEACD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9797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8603C4-8C1F-427E-8978-45397A6EF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8980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A49D15-4646-457E-9D5F-C4BB4FAABF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3699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4E9184-AB4C-43FF-B63E-E580FA570F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5026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C8EC63-6B9E-4316-AA6C-CED7A8D794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596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69E892C-EFAC-E447-8525-2E30B29C0083}" type="datetimeFigureOut">
              <a:rPr lang="en-US" smtClean="0"/>
              <a:t>10/27/2014</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EFA6568-BAB7-584B-A6E0-86040BDDAC1A}"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AA4E579F-FF0D-420B-9463-DA56FA9B6DC3}" type="slidenum">
              <a:rPr lang="en-US">
                <a:solidFill>
                  <a:prstClr val="black"/>
                </a:solidFill>
                <a:latin typeface="Arial" charset="0"/>
              </a:rPr>
              <a:pPr defTabSz="914400" fontAlgn="base">
                <a:spcBef>
                  <a:spcPct val="0"/>
                </a:spcBef>
                <a:spcAft>
                  <a:spcPct val="0"/>
                </a:spcAft>
              </a:pPr>
              <a:t>‹#›</a:t>
            </a:fld>
            <a:endParaRPr lang="en-US">
              <a:solidFill>
                <a:prstClr val="black"/>
              </a:solidFill>
              <a:latin typeface="Arial"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rtl="0" eaLnBrk="1" fontAlgn="base" hangingPunct="1">
        <a:spcBef>
          <a:spcPct val="0"/>
        </a:spcBef>
        <a:spcAft>
          <a:spcPct val="0"/>
        </a:spcAft>
        <a:defRPr sz="4000">
          <a:solidFill>
            <a:schemeClr val="accent6">
              <a:lumMod val="50000"/>
            </a:schemeClr>
          </a:solidFill>
          <a:latin typeface="+mj-lt"/>
          <a:ea typeface="+mj-ea"/>
          <a:cs typeface="+mj-cs"/>
        </a:defRPr>
      </a:lvl1pPr>
      <a:lvl2pPr algn="l" rtl="0" eaLnBrk="1" fontAlgn="base" hangingPunct="1">
        <a:spcBef>
          <a:spcPct val="0"/>
        </a:spcBef>
        <a:spcAft>
          <a:spcPct val="0"/>
        </a:spcAft>
        <a:defRPr sz="4000">
          <a:solidFill>
            <a:srgbClr val="336699"/>
          </a:solidFill>
          <a:latin typeface="Times New Roman" pitchFamily="18" charset="0"/>
        </a:defRPr>
      </a:lvl2pPr>
      <a:lvl3pPr algn="l" rtl="0" eaLnBrk="1" fontAlgn="base" hangingPunct="1">
        <a:spcBef>
          <a:spcPct val="0"/>
        </a:spcBef>
        <a:spcAft>
          <a:spcPct val="0"/>
        </a:spcAft>
        <a:defRPr sz="4000">
          <a:solidFill>
            <a:srgbClr val="336699"/>
          </a:solidFill>
          <a:latin typeface="Times New Roman" pitchFamily="18" charset="0"/>
        </a:defRPr>
      </a:lvl3pPr>
      <a:lvl4pPr algn="l" rtl="0" eaLnBrk="1" fontAlgn="base" hangingPunct="1">
        <a:spcBef>
          <a:spcPct val="0"/>
        </a:spcBef>
        <a:spcAft>
          <a:spcPct val="0"/>
        </a:spcAft>
        <a:defRPr sz="4000">
          <a:solidFill>
            <a:srgbClr val="336699"/>
          </a:solidFill>
          <a:latin typeface="Times New Roman" pitchFamily="18" charset="0"/>
        </a:defRPr>
      </a:lvl4pPr>
      <a:lvl5pPr algn="l" rtl="0" eaLnBrk="1" fontAlgn="base" hangingPunct="1">
        <a:spcBef>
          <a:spcPct val="0"/>
        </a:spcBef>
        <a:spcAft>
          <a:spcPct val="0"/>
        </a:spcAft>
        <a:defRPr sz="4000">
          <a:solidFill>
            <a:srgbClr val="336699"/>
          </a:solidFill>
          <a:latin typeface="Times New Roman" pitchFamily="18" charset="0"/>
        </a:defRPr>
      </a:lvl5pPr>
      <a:lvl6pPr marL="457200" algn="l" rtl="0" eaLnBrk="1" fontAlgn="base" hangingPunct="1">
        <a:spcBef>
          <a:spcPct val="0"/>
        </a:spcBef>
        <a:spcAft>
          <a:spcPct val="0"/>
        </a:spcAft>
        <a:defRPr sz="4000">
          <a:solidFill>
            <a:srgbClr val="336699"/>
          </a:solidFill>
          <a:latin typeface="Times New Roman" pitchFamily="18" charset="0"/>
        </a:defRPr>
      </a:lvl6pPr>
      <a:lvl7pPr marL="914400" algn="l" rtl="0" eaLnBrk="1" fontAlgn="base" hangingPunct="1">
        <a:spcBef>
          <a:spcPct val="0"/>
        </a:spcBef>
        <a:spcAft>
          <a:spcPct val="0"/>
        </a:spcAft>
        <a:defRPr sz="4000">
          <a:solidFill>
            <a:srgbClr val="336699"/>
          </a:solidFill>
          <a:latin typeface="Times New Roman" pitchFamily="18" charset="0"/>
        </a:defRPr>
      </a:lvl7pPr>
      <a:lvl8pPr marL="1371600" algn="l" rtl="0" eaLnBrk="1" fontAlgn="base" hangingPunct="1">
        <a:spcBef>
          <a:spcPct val="0"/>
        </a:spcBef>
        <a:spcAft>
          <a:spcPct val="0"/>
        </a:spcAft>
        <a:defRPr sz="4000">
          <a:solidFill>
            <a:srgbClr val="336699"/>
          </a:solidFill>
          <a:latin typeface="Times New Roman" pitchFamily="18" charset="0"/>
        </a:defRPr>
      </a:lvl8pPr>
      <a:lvl9pPr marL="1828800" algn="l" rtl="0" eaLnBrk="1" fontAlgn="base" hangingPunct="1">
        <a:spcBef>
          <a:spcPct val="0"/>
        </a:spcBef>
        <a:spcAft>
          <a:spcPct val="0"/>
        </a:spcAft>
        <a:defRPr sz="4000">
          <a:solidFill>
            <a:srgbClr val="336699"/>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accent5">
              <a:lumMod val="75000"/>
            </a:schemeClr>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5">
              <a:lumMod val="75000"/>
            </a:schemeClr>
          </a:solidFill>
          <a:latin typeface="+mn-lt"/>
        </a:defRPr>
      </a:lvl2pPr>
      <a:lvl3pPr marL="1143000" indent="-228600" algn="l" rtl="0" eaLnBrk="1" fontAlgn="base" hangingPunct="1">
        <a:spcBef>
          <a:spcPct val="20000"/>
        </a:spcBef>
        <a:spcAft>
          <a:spcPct val="0"/>
        </a:spcAft>
        <a:buChar char="•"/>
        <a:defRPr sz="2000">
          <a:solidFill>
            <a:schemeClr val="accent5">
              <a:lumMod val="75000"/>
            </a:schemeClr>
          </a:solidFill>
          <a:latin typeface="+mn-lt"/>
        </a:defRPr>
      </a:lvl3pPr>
      <a:lvl4pPr marL="1600200" indent="-228600" algn="l" rtl="0" eaLnBrk="1" fontAlgn="base" hangingPunct="1">
        <a:spcBef>
          <a:spcPct val="20000"/>
        </a:spcBef>
        <a:spcAft>
          <a:spcPct val="0"/>
        </a:spcAft>
        <a:buChar char="–"/>
        <a:defRPr>
          <a:solidFill>
            <a:schemeClr val="accent5">
              <a:lumMod val="75000"/>
            </a:schemeClr>
          </a:solidFill>
          <a:latin typeface="+mn-lt"/>
        </a:defRPr>
      </a:lvl4pPr>
      <a:lvl5pPr marL="2057400" indent="-228600" algn="l" rtl="0" eaLnBrk="1" fontAlgn="base" hangingPunct="1">
        <a:spcBef>
          <a:spcPct val="20000"/>
        </a:spcBef>
        <a:spcAft>
          <a:spcPct val="0"/>
        </a:spcAft>
        <a:buChar char="»"/>
        <a:defRPr>
          <a:solidFill>
            <a:schemeClr val="accent5">
              <a:lumMod val="75000"/>
            </a:schemeClr>
          </a:solidFill>
          <a:latin typeface="+mn-lt"/>
        </a:defRPr>
      </a:lvl5pPr>
      <a:lvl6pPr marL="2514600" indent="-228600" algn="l" rtl="0" eaLnBrk="1" fontAlgn="base" hangingPunct="1">
        <a:spcBef>
          <a:spcPct val="20000"/>
        </a:spcBef>
        <a:spcAft>
          <a:spcPct val="0"/>
        </a:spcAft>
        <a:buChar char="»"/>
        <a:defRPr>
          <a:solidFill>
            <a:srgbClr val="336699"/>
          </a:solidFill>
          <a:latin typeface="+mn-lt"/>
        </a:defRPr>
      </a:lvl6pPr>
      <a:lvl7pPr marL="2971800" indent="-228600" algn="l" rtl="0" eaLnBrk="1" fontAlgn="base" hangingPunct="1">
        <a:spcBef>
          <a:spcPct val="20000"/>
        </a:spcBef>
        <a:spcAft>
          <a:spcPct val="0"/>
        </a:spcAft>
        <a:buChar char="»"/>
        <a:defRPr>
          <a:solidFill>
            <a:srgbClr val="336699"/>
          </a:solidFill>
          <a:latin typeface="+mn-lt"/>
        </a:defRPr>
      </a:lvl7pPr>
      <a:lvl8pPr marL="3429000" indent="-228600" algn="l" rtl="0" eaLnBrk="1" fontAlgn="base" hangingPunct="1">
        <a:spcBef>
          <a:spcPct val="20000"/>
        </a:spcBef>
        <a:spcAft>
          <a:spcPct val="0"/>
        </a:spcAft>
        <a:buChar char="»"/>
        <a:defRPr>
          <a:solidFill>
            <a:srgbClr val="336699"/>
          </a:solidFill>
          <a:latin typeface="+mn-lt"/>
        </a:defRPr>
      </a:lvl8pPr>
      <a:lvl9pPr marL="3886200" indent="-228600" algn="l" rtl="0" eaLnBrk="1" fontAlgn="base" hangingPunct="1">
        <a:spcBef>
          <a:spcPct val="20000"/>
        </a:spcBef>
        <a:spcAft>
          <a:spcPct val="0"/>
        </a:spcAft>
        <a:buChar char="»"/>
        <a:defRPr>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AA4E579F-FF0D-420B-9463-DA56FA9B6DC3}" type="slidenum">
              <a:rPr lang="en-US">
                <a:solidFill>
                  <a:prstClr val="black"/>
                </a:solidFill>
                <a:latin typeface="Arial" charset="0"/>
              </a:rPr>
              <a:pPr defTabSz="914400" fontAlgn="base">
                <a:spcBef>
                  <a:spcPct val="0"/>
                </a:spcBef>
                <a:spcAft>
                  <a:spcPct val="0"/>
                </a:spcAft>
              </a:pPr>
              <a:t>‹#›</a:t>
            </a:fld>
            <a:endParaRPr lang="en-US">
              <a:solidFill>
                <a:prstClr val="black"/>
              </a:solidFill>
              <a:latin typeface="Arial" charset="0"/>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1" fontAlgn="base" hangingPunct="1">
        <a:spcBef>
          <a:spcPct val="0"/>
        </a:spcBef>
        <a:spcAft>
          <a:spcPct val="0"/>
        </a:spcAft>
        <a:defRPr sz="4000">
          <a:solidFill>
            <a:schemeClr val="accent6">
              <a:lumMod val="50000"/>
            </a:schemeClr>
          </a:solidFill>
          <a:latin typeface="+mj-lt"/>
          <a:ea typeface="+mj-ea"/>
          <a:cs typeface="+mj-cs"/>
        </a:defRPr>
      </a:lvl1pPr>
      <a:lvl2pPr algn="l" rtl="0" eaLnBrk="1" fontAlgn="base" hangingPunct="1">
        <a:spcBef>
          <a:spcPct val="0"/>
        </a:spcBef>
        <a:spcAft>
          <a:spcPct val="0"/>
        </a:spcAft>
        <a:defRPr sz="4000">
          <a:solidFill>
            <a:srgbClr val="336699"/>
          </a:solidFill>
          <a:latin typeface="Times New Roman" pitchFamily="18" charset="0"/>
        </a:defRPr>
      </a:lvl2pPr>
      <a:lvl3pPr algn="l" rtl="0" eaLnBrk="1" fontAlgn="base" hangingPunct="1">
        <a:spcBef>
          <a:spcPct val="0"/>
        </a:spcBef>
        <a:spcAft>
          <a:spcPct val="0"/>
        </a:spcAft>
        <a:defRPr sz="4000">
          <a:solidFill>
            <a:srgbClr val="336699"/>
          </a:solidFill>
          <a:latin typeface="Times New Roman" pitchFamily="18" charset="0"/>
        </a:defRPr>
      </a:lvl3pPr>
      <a:lvl4pPr algn="l" rtl="0" eaLnBrk="1" fontAlgn="base" hangingPunct="1">
        <a:spcBef>
          <a:spcPct val="0"/>
        </a:spcBef>
        <a:spcAft>
          <a:spcPct val="0"/>
        </a:spcAft>
        <a:defRPr sz="4000">
          <a:solidFill>
            <a:srgbClr val="336699"/>
          </a:solidFill>
          <a:latin typeface="Times New Roman" pitchFamily="18" charset="0"/>
        </a:defRPr>
      </a:lvl4pPr>
      <a:lvl5pPr algn="l" rtl="0" eaLnBrk="1" fontAlgn="base" hangingPunct="1">
        <a:spcBef>
          <a:spcPct val="0"/>
        </a:spcBef>
        <a:spcAft>
          <a:spcPct val="0"/>
        </a:spcAft>
        <a:defRPr sz="4000">
          <a:solidFill>
            <a:srgbClr val="336699"/>
          </a:solidFill>
          <a:latin typeface="Times New Roman" pitchFamily="18" charset="0"/>
        </a:defRPr>
      </a:lvl5pPr>
      <a:lvl6pPr marL="457200" algn="l" rtl="0" eaLnBrk="1" fontAlgn="base" hangingPunct="1">
        <a:spcBef>
          <a:spcPct val="0"/>
        </a:spcBef>
        <a:spcAft>
          <a:spcPct val="0"/>
        </a:spcAft>
        <a:defRPr sz="4000">
          <a:solidFill>
            <a:srgbClr val="336699"/>
          </a:solidFill>
          <a:latin typeface="Times New Roman" pitchFamily="18" charset="0"/>
        </a:defRPr>
      </a:lvl6pPr>
      <a:lvl7pPr marL="914400" algn="l" rtl="0" eaLnBrk="1" fontAlgn="base" hangingPunct="1">
        <a:spcBef>
          <a:spcPct val="0"/>
        </a:spcBef>
        <a:spcAft>
          <a:spcPct val="0"/>
        </a:spcAft>
        <a:defRPr sz="4000">
          <a:solidFill>
            <a:srgbClr val="336699"/>
          </a:solidFill>
          <a:latin typeface="Times New Roman" pitchFamily="18" charset="0"/>
        </a:defRPr>
      </a:lvl7pPr>
      <a:lvl8pPr marL="1371600" algn="l" rtl="0" eaLnBrk="1" fontAlgn="base" hangingPunct="1">
        <a:spcBef>
          <a:spcPct val="0"/>
        </a:spcBef>
        <a:spcAft>
          <a:spcPct val="0"/>
        </a:spcAft>
        <a:defRPr sz="4000">
          <a:solidFill>
            <a:srgbClr val="336699"/>
          </a:solidFill>
          <a:latin typeface="Times New Roman" pitchFamily="18" charset="0"/>
        </a:defRPr>
      </a:lvl8pPr>
      <a:lvl9pPr marL="1828800" algn="l" rtl="0" eaLnBrk="1" fontAlgn="base" hangingPunct="1">
        <a:spcBef>
          <a:spcPct val="0"/>
        </a:spcBef>
        <a:spcAft>
          <a:spcPct val="0"/>
        </a:spcAft>
        <a:defRPr sz="4000">
          <a:solidFill>
            <a:srgbClr val="336699"/>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accent5">
              <a:lumMod val="75000"/>
            </a:schemeClr>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5">
              <a:lumMod val="75000"/>
            </a:schemeClr>
          </a:solidFill>
          <a:latin typeface="+mn-lt"/>
        </a:defRPr>
      </a:lvl2pPr>
      <a:lvl3pPr marL="1143000" indent="-228600" algn="l" rtl="0" eaLnBrk="1" fontAlgn="base" hangingPunct="1">
        <a:spcBef>
          <a:spcPct val="20000"/>
        </a:spcBef>
        <a:spcAft>
          <a:spcPct val="0"/>
        </a:spcAft>
        <a:buChar char="•"/>
        <a:defRPr sz="2000">
          <a:solidFill>
            <a:schemeClr val="accent5">
              <a:lumMod val="75000"/>
            </a:schemeClr>
          </a:solidFill>
          <a:latin typeface="+mn-lt"/>
        </a:defRPr>
      </a:lvl3pPr>
      <a:lvl4pPr marL="1600200" indent="-228600" algn="l" rtl="0" eaLnBrk="1" fontAlgn="base" hangingPunct="1">
        <a:spcBef>
          <a:spcPct val="20000"/>
        </a:spcBef>
        <a:spcAft>
          <a:spcPct val="0"/>
        </a:spcAft>
        <a:buChar char="–"/>
        <a:defRPr>
          <a:solidFill>
            <a:schemeClr val="accent5">
              <a:lumMod val="75000"/>
            </a:schemeClr>
          </a:solidFill>
          <a:latin typeface="+mn-lt"/>
        </a:defRPr>
      </a:lvl4pPr>
      <a:lvl5pPr marL="2057400" indent="-228600" algn="l" rtl="0" eaLnBrk="1" fontAlgn="base" hangingPunct="1">
        <a:spcBef>
          <a:spcPct val="20000"/>
        </a:spcBef>
        <a:spcAft>
          <a:spcPct val="0"/>
        </a:spcAft>
        <a:buChar char="»"/>
        <a:defRPr>
          <a:solidFill>
            <a:schemeClr val="accent5">
              <a:lumMod val="75000"/>
            </a:schemeClr>
          </a:solidFill>
          <a:latin typeface="+mn-lt"/>
        </a:defRPr>
      </a:lvl5pPr>
      <a:lvl6pPr marL="2514600" indent="-228600" algn="l" rtl="0" eaLnBrk="1" fontAlgn="base" hangingPunct="1">
        <a:spcBef>
          <a:spcPct val="20000"/>
        </a:spcBef>
        <a:spcAft>
          <a:spcPct val="0"/>
        </a:spcAft>
        <a:buChar char="»"/>
        <a:defRPr>
          <a:solidFill>
            <a:srgbClr val="336699"/>
          </a:solidFill>
          <a:latin typeface="+mn-lt"/>
        </a:defRPr>
      </a:lvl6pPr>
      <a:lvl7pPr marL="2971800" indent="-228600" algn="l" rtl="0" eaLnBrk="1" fontAlgn="base" hangingPunct="1">
        <a:spcBef>
          <a:spcPct val="20000"/>
        </a:spcBef>
        <a:spcAft>
          <a:spcPct val="0"/>
        </a:spcAft>
        <a:buChar char="»"/>
        <a:defRPr>
          <a:solidFill>
            <a:srgbClr val="336699"/>
          </a:solidFill>
          <a:latin typeface="+mn-lt"/>
        </a:defRPr>
      </a:lvl7pPr>
      <a:lvl8pPr marL="3429000" indent="-228600" algn="l" rtl="0" eaLnBrk="1" fontAlgn="base" hangingPunct="1">
        <a:spcBef>
          <a:spcPct val="20000"/>
        </a:spcBef>
        <a:spcAft>
          <a:spcPct val="0"/>
        </a:spcAft>
        <a:buChar char="»"/>
        <a:defRPr>
          <a:solidFill>
            <a:srgbClr val="336699"/>
          </a:solidFill>
          <a:latin typeface="+mn-lt"/>
        </a:defRPr>
      </a:lvl8pPr>
      <a:lvl9pPr marL="3886200" indent="-228600" algn="l" rtl="0" eaLnBrk="1" fontAlgn="base" hangingPunct="1">
        <a:spcBef>
          <a:spcPct val="20000"/>
        </a:spcBef>
        <a:spcAft>
          <a:spcPct val="0"/>
        </a:spcAft>
        <a:buChar char="»"/>
        <a:defRPr>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AA4E579F-FF0D-420B-9463-DA56FA9B6DC3}" type="slidenum">
              <a:rPr lang="en-US">
                <a:solidFill>
                  <a:prstClr val="black"/>
                </a:solidFill>
                <a:latin typeface="Arial" charset="0"/>
              </a:rPr>
              <a:pPr defTabSz="914400" fontAlgn="base">
                <a:spcBef>
                  <a:spcPct val="0"/>
                </a:spcBef>
                <a:spcAft>
                  <a:spcPct val="0"/>
                </a:spcAft>
              </a:pPr>
              <a:t>‹#›</a:t>
            </a:fld>
            <a:endParaRPr lang="en-US">
              <a:solidFill>
                <a:prstClr val="black"/>
              </a:solidFill>
              <a:latin typeface="Arial" charset="0"/>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eaLnBrk="1" fontAlgn="base" hangingPunct="1">
        <a:spcBef>
          <a:spcPct val="0"/>
        </a:spcBef>
        <a:spcAft>
          <a:spcPct val="0"/>
        </a:spcAft>
        <a:defRPr sz="4000">
          <a:solidFill>
            <a:schemeClr val="accent6">
              <a:lumMod val="50000"/>
            </a:schemeClr>
          </a:solidFill>
          <a:latin typeface="+mj-lt"/>
          <a:ea typeface="+mj-ea"/>
          <a:cs typeface="+mj-cs"/>
        </a:defRPr>
      </a:lvl1pPr>
      <a:lvl2pPr algn="l" rtl="0" eaLnBrk="1" fontAlgn="base" hangingPunct="1">
        <a:spcBef>
          <a:spcPct val="0"/>
        </a:spcBef>
        <a:spcAft>
          <a:spcPct val="0"/>
        </a:spcAft>
        <a:defRPr sz="4000">
          <a:solidFill>
            <a:srgbClr val="336699"/>
          </a:solidFill>
          <a:latin typeface="Times New Roman" pitchFamily="18" charset="0"/>
        </a:defRPr>
      </a:lvl2pPr>
      <a:lvl3pPr algn="l" rtl="0" eaLnBrk="1" fontAlgn="base" hangingPunct="1">
        <a:spcBef>
          <a:spcPct val="0"/>
        </a:spcBef>
        <a:spcAft>
          <a:spcPct val="0"/>
        </a:spcAft>
        <a:defRPr sz="4000">
          <a:solidFill>
            <a:srgbClr val="336699"/>
          </a:solidFill>
          <a:latin typeface="Times New Roman" pitchFamily="18" charset="0"/>
        </a:defRPr>
      </a:lvl3pPr>
      <a:lvl4pPr algn="l" rtl="0" eaLnBrk="1" fontAlgn="base" hangingPunct="1">
        <a:spcBef>
          <a:spcPct val="0"/>
        </a:spcBef>
        <a:spcAft>
          <a:spcPct val="0"/>
        </a:spcAft>
        <a:defRPr sz="4000">
          <a:solidFill>
            <a:srgbClr val="336699"/>
          </a:solidFill>
          <a:latin typeface="Times New Roman" pitchFamily="18" charset="0"/>
        </a:defRPr>
      </a:lvl4pPr>
      <a:lvl5pPr algn="l" rtl="0" eaLnBrk="1" fontAlgn="base" hangingPunct="1">
        <a:spcBef>
          <a:spcPct val="0"/>
        </a:spcBef>
        <a:spcAft>
          <a:spcPct val="0"/>
        </a:spcAft>
        <a:defRPr sz="4000">
          <a:solidFill>
            <a:srgbClr val="336699"/>
          </a:solidFill>
          <a:latin typeface="Times New Roman" pitchFamily="18" charset="0"/>
        </a:defRPr>
      </a:lvl5pPr>
      <a:lvl6pPr marL="457200" algn="l" rtl="0" eaLnBrk="1" fontAlgn="base" hangingPunct="1">
        <a:spcBef>
          <a:spcPct val="0"/>
        </a:spcBef>
        <a:spcAft>
          <a:spcPct val="0"/>
        </a:spcAft>
        <a:defRPr sz="4000">
          <a:solidFill>
            <a:srgbClr val="336699"/>
          </a:solidFill>
          <a:latin typeface="Times New Roman" pitchFamily="18" charset="0"/>
        </a:defRPr>
      </a:lvl6pPr>
      <a:lvl7pPr marL="914400" algn="l" rtl="0" eaLnBrk="1" fontAlgn="base" hangingPunct="1">
        <a:spcBef>
          <a:spcPct val="0"/>
        </a:spcBef>
        <a:spcAft>
          <a:spcPct val="0"/>
        </a:spcAft>
        <a:defRPr sz="4000">
          <a:solidFill>
            <a:srgbClr val="336699"/>
          </a:solidFill>
          <a:latin typeface="Times New Roman" pitchFamily="18" charset="0"/>
        </a:defRPr>
      </a:lvl7pPr>
      <a:lvl8pPr marL="1371600" algn="l" rtl="0" eaLnBrk="1" fontAlgn="base" hangingPunct="1">
        <a:spcBef>
          <a:spcPct val="0"/>
        </a:spcBef>
        <a:spcAft>
          <a:spcPct val="0"/>
        </a:spcAft>
        <a:defRPr sz="4000">
          <a:solidFill>
            <a:srgbClr val="336699"/>
          </a:solidFill>
          <a:latin typeface="Times New Roman" pitchFamily="18" charset="0"/>
        </a:defRPr>
      </a:lvl8pPr>
      <a:lvl9pPr marL="1828800" algn="l" rtl="0" eaLnBrk="1" fontAlgn="base" hangingPunct="1">
        <a:spcBef>
          <a:spcPct val="0"/>
        </a:spcBef>
        <a:spcAft>
          <a:spcPct val="0"/>
        </a:spcAft>
        <a:defRPr sz="4000">
          <a:solidFill>
            <a:srgbClr val="336699"/>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accent5">
              <a:lumMod val="75000"/>
            </a:schemeClr>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5">
              <a:lumMod val="75000"/>
            </a:schemeClr>
          </a:solidFill>
          <a:latin typeface="+mn-lt"/>
        </a:defRPr>
      </a:lvl2pPr>
      <a:lvl3pPr marL="1143000" indent="-228600" algn="l" rtl="0" eaLnBrk="1" fontAlgn="base" hangingPunct="1">
        <a:spcBef>
          <a:spcPct val="20000"/>
        </a:spcBef>
        <a:spcAft>
          <a:spcPct val="0"/>
        </a:spcAft>
        <a:buChar char="•"/>
        <a:defRPr sz="2000">
          <a:solidFill>
            <a:schemeClr val="accent5">
              <a:lumMod val="75000"/>
            </a:schemeClr>
          </a:solidFill>
          <a:latin typeface="+mn-lt"/>
        </a:defRPr>
      </a:lvl3pPr>
      <a:lvl4pPr marL="1600200" indent="-228600" algn="l" rtl="0" eaLnBrk="1" fontAlgn="base" hangingPunct="1">
        <a:spcBef>
          <a:spcPct val="20000"/>
        </a:spcBef>
        <a:spcAft>
          <a:spcPct val="0"/>
        </a:spcAft>
        <a:buChar char="–"/>
        <a:defRPr>
          <a:solidFill>
            <a:schemeClr val="accent5">
              <a:lumMod val="75000"/>
            </a:schemeClr>
          </a:solidFill>
          <a:latin typeface="+mn-lt"/>
        </a:defRPr>
      </a:lvl4pPr>
      <a:lvl5pPr marL="2057400" indent="-228600" algn="l" rtl="0" eaLnBrk="1" fontAlgn="base" hangingPunct="1">
        <a:spcBef>
          <a:spcPct val="20000"/>
        </a:spcBef>
        <a:spcAft>
          <a:spcPct val="0"/>
        </a:spcAft>
        <a:buChar char="»"/>
        <a:defRPr>
          <a:solidFill>
            <a:schemeClr val="accent5">
              <a:lumMod val="75000"/>
            </a:schemeClr>
          </a:solidFill>
          <a:latin typeface="+mn-lt"/>
        </a:defRPr>
      </a:lvl5pPr>
      <a:lvl6pPr marL="2514600" indent="-228600" algn="l" rtl="0" eaLnBrk="1" fontAlgn="base" hangingPunct="1">
        <a:spcBef>
          <a:spcPct val="20000"/>
        </a:spcBef>
        <a:spcAft>
          <a:spcPct val="0"/>
        </a:spcAft>
        <a:buChar char="»"/>
        <a:defRPr>
          <a:solidFill>
            <a:srgbClr val="336699"/>
          </a:solidFill>
          <a:latin typeface="+mn-lt"/>
        </a:defRPr>
      </a:lvl6pPr>
      <a:lvl7pPr marL="2971800" indent="-228600" algn="l" rtl="0" eaLnBrk="1" fontAlgn="base" hangingPunct="1">
        <a:spcBef>
          <a:spcPct val="20000"/>
        </a:spcBef>
        <a:spcAft>
          <a:spcPct val="0"/>
        </a:spcAft>
        <a:buChar char="»"/>
        <a:defRPr>
          <a:solidFill>
            <a:srgbClr val="336699"/>
          </a:solidFill>
          <a:latin typeface="+mn-lt"/>
        </a:defRPr>
      </a:lvl7pPr>
      <a:lvl8pPr marL="3429000" indent="-228600" algn="l" rtl="0" eaLnBrk="1" fontAlgn="base" hangingPunct="1">
        <a:spcBef>
          <a:spcPct val="20000"/>
        </a:spcBef>
        <a:spcAft>
          <a:spcPct val="0"/>
        </a:spcAft>
        <a:buChar char="»"/>
        <a:defRPr>
          <a:solidFill>
            <a:srgbClr val="336699"/>
          </a:solidFill>
          <a:latin typeface="+mn-lt"/>
        </a:defRPr>
      </a:lvl8pPr>
      <a:lvl9pPr marL="3886200" indent="-228600" algn="l" rtl="0" eaLnBrk="1" fontAlgn="base" hangingPunct="1">
        <a:spcBef>
          <a:spcPct val="20000"/>
        </a:spcBef>
        <a:spcAft>
          <a:spcPct val="0"/>
        </a:spcAft>
        <a:buChar char="»"/>
        <a:defRPr>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AA4E579F-FF0D-420B-9463-DA56FA9B6DC3}" type="slidenum">
              <a:rPr lang="en-US" smtClean="0">
                <a:solidFill>
                  <a:prstClr val="black">
                    <a:tint val="75000"/>
                  </a:prstClr>
                </a:solidFill>
                <a:latin typeface="Arial" charset="0"/>
              </a:rPr>
              <a:pPr defTabSz="914400"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73801239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AA4E579F-FF0D-420B-9463-DA56FA9B6DC3}" type="slidenum">
              <a:rPr lang="en-US">
                <a:solidFill>
                  <a:prstClr val="black"/>
                </a:solidFill>
                <a:latin typeface="Arial" charset="0"/>
              </a:rPr>
              <a:pPr defTabSz="914400" fontAlgn="base">
                <a:spcBef>
                  <a:spcPct val="0"/>
                </a:spcBef>
                <a:spcAft>
                  <a:spcPct val="0"/>
                </a:spcAft>
              </a:pPr>
              <a:t>‹#›</a:t>
            </a:fld>
            <a:endParaRPr lang="en-US">
              <a:solidFill>
                <a:prstClr val="black"/>
              </a:solidFill>
              <a:latin typeface="Arial" charset="0"/>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rtl="0" eaLnBrk="1" fontAlgn="base" hangingPunct="1">
        <a:spcBef>
          <a:spcPct val="0"/>
        </a:spcBef>
        <a:spcAft>
          <a:spcPct val="0"/>
        </a:spcAft>
        <a:defRPr sz="4000">
          <a:solidFill>
            <a:schemeClr val="accent6">
              <a:lumMod val="50000"/>
            </a:schemeClr>
          </a:solidFill>
          <a:latin typeface="+mj-lt"/>
          <a:ea typeface="+mj-ea"/>
          <a:cs typeface="+mj-cs"/>
        </a:defRPr>
      </a:lvl1pPr>
      <a:lvl2pPr algn="l" rtl="0" eaLnBrk="1" fontAlgn="base" hangingPunct="1">
        <a:spcBef>
          <a:spcPct val="0"/>
        </a:spcBef>
        <a:spcAft>
          <a:spcPct val="0"/>
        </a:spcAft>
        <a:defRPr sz="4000">
          <a:solidFill>
            <a:srgbClr val="336699"/>
          </a:solidFill>
          <a:latin typeface="Times New Roman" pitchFamily="18" charset="0"/>
        </a:defRPr>
      </a:lvl2pPr>
      <a:lvl3pPr algn="l" rtl="0" eaLnBrk="1" fontAlgn="base" hangingPunct="1">
        <a:spcBef>
          <a:spcPct val="0"/>
        </a:spcBef>
        <a:spcAft>
          <a:spcPct val="0"/>
        </a:spcAft>
        <a:defRPr sz="4000">
          <a:solidFill>
            <a:srgbClr val="336699"/>
          </a:solidFill>
          <a:latin typeface="Times New Roman" pitchFamily="18" charset="0"/>
        </a:defRPr>
      </a:lvl3pPr>
      <a:lvl4pPr algn="l" rtl="0" eaLnBrk="1" fontAlgn="base" hangingPunct="1">
        <a:spcBef>
          <a:spcPct val="0"/>
        </a:spcBef>
        <a:spcAft>
          <a:spcPct val="0"/>
        </a:spcAft>
        <a:defRPr sz="4000">
          <a:solidFill>
            <a:srgbClr val="336699"/>
          </a:solidFill>
          <a:latin typeface="Times New Roman" pitchFamily="18" charset="0"/>
        </a:defRPr>
      </a:lvl4pPr>
      <a:lvl5pPr algn="l" rtl="0" eaLnBrk="1" fontAlgn="base" hangingPunct="1">
        <a:spcBef>
          <a:spcPct val="0"/>
        </a:spcBef>
        <a:spcAft>
          <a:spcPct val="0"/>
        </a:spcAft>
        <a:defRPr sz="4000">
          <a:solidFill>
            <a:srgbClr val="336699"/>
          </a:solidFill>
          <a:latin typeface="Times New Roman" pitchFamily="18" charset="0"/>
        </a:defRPr>
      </a:lvl5pPr>
      <a:lvl6pPr marL="457200" algn="l" rtl="0" eaLnBrk="1" fontAlgn="base" hangingPunct="1">
        <a:spcBef>
          <a:spcPct val="0"/>
        </a:spcBef>
        <a:spcAft>
          <a:spcPct val="0"/>
        </a:spcAft>
        <a:defRPr sz="4000">
          <a:solidFill>
            <a:srgbClr val="336699"/>
          </a:solidFill>
          <a:latin typeface="Times New Roman" pitchFamily="18" charset="0"/>
        </a:defRPr>
      </a:lvl6pPr>
      <a:lvl7pPr marL="914400" algn="l" rtl="0" eaLnBrk="1" fontAlgn="base" hangingPunct="1">
        <a:spcBef>
          <a:spcPct val="0"/>
        </a:spcBef>
        <a:spcAft>
          <a:spcPct val="0"/>
        </a:spcAft>
        <a:defRPr sz="4000">
          <a:solidFill>
            <a:srgbClr val="336699"/>
          </a:solidFill>
          <a:latin typeface="Times New Roman" pitchFamily="18" charset="0"/>
        </a:defRPr>
      </a:lvl7pPr>
      <a:lvl8pPr marL="1371600" algn="l" rtl="0" eaLnBrk="1" fontAlgn="base" hangingPunct="1">
        <a:spcBef>
          <a:spcPct val="0"/>
        </a:spcBef>
        <a:spcAft>
          <a:spcPct val="0"/>
        </a:spcAft>
        <a:defRPr sz="4000">
          <a:solidFill>
            <a:srgbClr val="336699"/>
          </a:solidFill>
          <a:latin typeface="Times New Roman" pitchFamily="18" charset="0"/>
        </a:defRPr>
      </a:lvl8pPr>
      <a:lvl9pPr marL="1828800" algn="l" rtl="0" eaLnBrk="1" fontAlgn="base" hangingPunct="1">
        <a:spcBef>
          <a:spcPct val="0"/>
        </a:spcBef>
        <a:spcAft>
          <a:spcPct val="0"/>
        </a:spcAft>
        <a:defRPr sz="4000">
          <a:solidFill>
            <a:srgbClr val="336699"/>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accent5">
              <a:lumMod val="75000"/>
            </a:schemeClr>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5">
              <a:lumMod val="75000"/>
            </a:schemeClr>
          </a:solidFill>
          <a:latin typeface="+mn-lt"/>
        </a:defRPr>
      </a:lvl2pPr>
      <a:lvl3pPr marL="1143000" indent="-228600" algn="l" rtl="0" eaLnBrk="1" fontAlgn="base" hangingPunct="1">
        <a:spcBef>
          <a:spcPct val="20000"/>
        </a:spcBef>
        <a:spcAft>
          <a:spcPct val="0"/>
        </a:spcAft>
        <a:buChar char="•"/>
        <a:defRPr sz="2000">
          <a:solidFill>
            <a:schemeClr val="accent5">
              <a:lumMod val="75000"/>
            </a:schemeClr>
          </a:solidFill>
          <a:latin typeface="+mn-lt"/>
        </a:defRPr>
      </a:lvl3pPr>
      <a:lvl4pPr marL="1600200" indent="-228600" algn="l" rtl="0" eaLnBrk="1" fontAlgn="base" hangingPunct="1">
        <a:spcBef>
          <a:spcPct val="20000"/>
        </a:spcBef>
        <a:spcAft>
          <a:spcPct val="0"/>
        </a:spcAft>
        <a:buChar char="–"/>
        <a:defRPr>
          <a:solidFill>
            <a:schemeClr val="accent5">
              <a:lumMod val="75000"/>
            </a:schemeClr>
          </a:solidFill>
          <a:latin typeface="+mn-lt"/>
        </a:defRPr>
      </a:lvl4pPr>
      <a:lvl5pPr marL="2057400" indent="-228600" algn="l" rtl="0" eaLnBrk="1" fontAlgn="base" hangingPunct="1">
        <a:spcBef>
          <a:spcPct val="20000"/>
        </a:spcBef>
        <a:spcAft>
          <a:spcPct val="0"/>
        </a:spcAft>
        <a:buChar char="»"/>
        <a:defRPr>
          <a:solidFill>
            <a:schemeClr val="accent5">
              <a:lumMod val="75000"/>
            </a:schemeClr>
          </a:solidFill>
          <a:latin typeface="+mn-lt"/>
        </a:defRPr>
      </a:lvl5pPr>
      <a:lvl6pPr marL="2514600" indent="-228600" algn="l" rtl="0" eaLnBrk="1" fontAlgn="base" hangingPunct="1">
        <a:spcBef>
          <a:spcPct val="20000"/>
        </a:spcBef>
        <a:spcAft>
          <a:spcPct val="0"/>
        </a:spcAft>
        <a:buChar char="»"/>
        <a:defRPr>
          <a:solidFill>
            <a:srgbClr val="336699"/>
          </a:solidFill>
          <a:latin typeface="+mn-lt"/>
        </a:defRPr>
      </a:lvl6pPr>
      <a:lvl7pPr marL="2971800" indent="-228600" algn="l" rtl="0" eaLnBrk="1" fontAlgn="base" hangingPunct="1">
        <a:spcBef>
          <a:spcPct val="20000"/>
        </a:spcBef>
        <a:spcAft>
          <a:spcPct val="0"/>
        </a:spcAft>
        <a:buChar char="»"/>
        <a:defRPr>
          <a:solidFill>
            <a:srgbClr val="336699"/>
          </a:solidFill>
          <a:latin typeface="+mn-lt"/>
        </a:defRPr>
      </a:lvl7pPr>
      <a:lvl8pPr marL="3429000" indent="-228600" algn="l" rtl="0" eaLnBrk="1" fontAlgn="base" hangingPunct="1">
        <a:spcBef>
          <a:spcPct val="20000"/>
        </a:spcBef>
        <a:spcAft>
          <a:spcPct val="0"/>
        </a:spcAft>
        <a:buChar char="»"/>
        <a:defRPr>
          <a:solidFill>
            <a:srgbClr val="336699"/>
          </a:solidFill>
          <a:latin typeface="+mn-lt"/>
        </a:defRPr>
      </a:lvl8pPr>
      <a:lvl9pPr marL="3886200" indent="-228600" algn="l" rtl="0" eaLnBrk="1" fontAlgn="base" hangingPunct="1">
        <a:spcBef>
          <a:spcPct val="20000"/>
        </a:spcBef>
        <a:spcAft>
          <a:spcPct val="0"/>
        </a:spcAft>
        <a:buChar char="»"/>
        <a:defRPr>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AA4E579F-FF0D-420B-9463-DA56FA9B6DC3}" type="slidenum">
              <a:rPr lang="en-US">
                <a:solidFill>
                  <a:prstClr val="black"/>
                </a:solidFill>
                <a:latin typeface="Arial" charset="0"/>
              </a:rPr>
              <a:pPr defTabSz="914400" fontAlgn="base">
                <a:spcBef>
                  <a:spcPct val="0"/>
                </a:spcBef>
                <a:spcAft>
                  <a:spcPct val="0"/>
                </a:spcAft>
              </a:pPr>
              <a:t>‹#›</a:t>
            </a:fld>
            <a:endParaRPr lang="en-US">
              <a:solidFill>
                <a:prstClr val="black"/>
              </a:solidFill>
              <a:latin typeface="Arial" charset="0"/>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xStyles>
    <p:titleStyle>
      <a:lvl1pPr algn="l" rtl="0" eaLnBrk="1" fontAlgn="base" hangingPunct="1">
        <a:spcBef>
          <a:spcPct val="0"/>
        </a:spcBef>
        <a:spcAft>
          <a:spcPct val="0"/>
        </a:spcAft>
        <a:defRPr sz="4000">
          <a:solidFill>
            <a:schemeClr val="accent6">
              <a:lumMod val="50000"/>
            </a:schemeClr>
          </a:solidFill>
          <a:latin typeface="+mj-lt"/>
          <a:ea typeface="+mj-ea"/>
          <a:cs typeface="+mj-cs"/>
        </a:defRPr>
      </a:lvl1pPr>
      <a:lvl2pPr algn="l" rtl="0" eaLnBrk="1" fontAlgn="base" hangingPunct="1">
        <a:spcBef>
          <a:spcPct val="0"/>
        </a:spcBef>
        <a:spcAft>
          <a:spcPct val="0"/>
        </a:spcAft>
        <a:defRPr sz="4000">
          <a:solidFill>
            <a:srgbClr val="336699"/>
          </a:solidFill>
          <a:latin typeface="Times New Roman" pitchFamily="18" charset="0"/>
        </a:defRPr>
      </a:lvl2pPr>
      <a:lvl3pPr algn="l" rtl="0" eaLnBrk="1" fontAlgn="base" hangingPunct="1">
        <a:spcBef>
          <a:spcPct val="0"/>
        </a:spcBef>
        <a:spcAft>
          <a:spcPct val="0"/>
        </a:spcAft>
        <a:defRPr sz="4000">
          <a:solidFill>
            <a:srgbClr val="336699"/>
          </a:solidFill>
          <a:latin typeface="Times New Roman" pitchFamily="18" charset="0"/>
        </a:defRPr>
      </a:lvl3pPr>
      <a:lvl4pPr algn="l" rtl="0" eaLnBrk="1" fontAlgn="base" hangingPunct="1">
        <a:spcBef>
          <a:spcPct val="0"/>
        </a:spcBef>
        <a:spcAft>
          <a:spcPct val="0"/>
        </a:spcAft>
        <a:defRPr sz="4000">
          <a:solidFill>
            <a:srgbClr val="336699"/>
          </a:solidFill>
          <a:latin typeface="Times New Roman" pitchFamily="18" charset="0"/>
        </a:defRPr>
      </a:lvl4pPr>
      <a:lvl5pPr algn="l" rtl="0" eaLnBrk="1" fontAlgn="base" hangingPunct="1">
        <a:spcBef>
          <a:spcPct val="0"/>
        </a:spcBef>
        <a:spcAft>
          <a:spcPct val="0"/>
        </a:spcAft>
        <a:defRPr sz="4000">
          <a:solidFill>
            <a:srgbClr val="336699"/>
          </a:solidFill>
          <a:latin typeface="Times New Roman" pitchFamily="18" charset="0"/>
        </a:defRPr>
      </a:lvl5pPr>
      <a:lvl6pPr marL="457200" algn="l" rtl="0" eaLnBrk="1" fontAlgn="base" hangingPunct="1">
        <a:spcBef>
          <a:spcPct val="0"/>
        </a:spcBef>
        <a:spcAft>
          <a:spcPct val="0"/>
        </a:spcAft>
        <a:defRPr sz="4000">
          <a:solidFill>
            <a:srgbClr val="336699"/>
          </a:solidFill>
          <a:latin typeface="Times New Roman" pitchFamily="18" charset="0"/>
        </a:defRPr>
      </a:lvl6pPr>
      <a:lvl7pPr marL="914400" algn="l" rtl="0" eaLnBrk="1" fontAlgn="base" hangingPunct="1">
        <a:spcBef>
          <a:spcPct val="0"/>
        </a:spcBef>
        <a:spcAft>
          <a:spcPct val="0"/>
        </a:spcAft>
        <a:defRPr sz="4000">
          <a:solidFill>
            <a:srgbClr val="336699"/>
          </a:solidFill>
          <a:latin typeface="Times New Roman" pitchFamily="18" charset="0"/>
        </a:defRPr>
      </a:lvl7pPr>
      <a:lvl8pPr marL="1371600" algn="l" rtl="0" eaLnBrk="1" fontAlgn="base" hangingPunct="1">
        <a:spcBef>
          <a:spcPct val="0"/>
        </a:spcBef>
        <a:spcAft>
          <a:spcPct val="0"/>
        </a:spcAft>
        <a:defRPr sz="4000">
          <a:solidFill>
            <a:srgbClr val="336699"/>
          </a:solidFill>
          <a:latin typeface="Times New Roman" pitchFamily="18" charset="0"/>
        </a:defRPr>
      </a:lvl8pPr>
      <a:lvl9pPr marL="1828800" algn="l" rtl="0" eaLnBrk="1" fontAlgn="base" hangingPunct="1">
        <a:spcBef>
          <a:spcPct val="0"/>
        </a:spcBef>
        <a:spcAft>
          <a:spcPct val="0"/>
        </a:spcAft>
        <a:defRPr sz="4000">
          <a:solidFill>
            <a:srgbClr val="336699"/>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accent5">
              <a:lumMod val="75000"/>
            </a:schemeClr>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5">
              <a:lumMod val="75000"/>
            </a:schemeClr>
          </a:solidFill>
          <a:latin typeface="+mn-lt"/>
        </a:defRPr>
      </a:lvl2pPr>
      <a:lvl3pPr marL="1143000" indent="-228600" algn="l" rtl="0" eaLnBrk="1" fontAlgn="base" hangingPunct="1">
        <a:spcBef>
          <a:spcPct val="20000"/>
        </a:spcBef>
        <a:spcAft>
          <a:spcPct val="0"/>
        </a:spcAft>
        <a:buChar char="•"/>
        <a:defRPr sz="2000">
          <a:solidFill>
            <a:schemeClr val="accent5">
              <a:lumMod val="75000"/>
            </a:schemeClr>
          </a:solidFill>
          <a:latin typeface="+mn-lt"/>
        </a:defRPr>
      </a:lvl3pPr>
      <a:lvl4pPr marL="1600200" indent="-228600" algn="l" rtl="0" eaLnBrk="1" fontAlgn="base" hangingPunct="1">
        <a:spcBef>
          <a:spcPct val="20000"/>
        </a:spcBef>
        <a:spcAft>
          <a:spcPct val="0"/>
        </a:spcAft>
        <a:buChar char="–"/>
        <a:defRPr>
          <a:solidFill>
            <a:schemeClr val="accent5">
              <a:lumMod val="75000"/>
            </a:schemeClr>
          </a:solidFill>
          <a:latin typeface="+mn-lt"/>
        </a:defRPr>
      </a:lvl4pPr>
      <a:lvl5pPr marL="2057400" indent="-228600" algn="l" rtl="0" eaLnBrk="1" fontAlgn="base" hangingPunct="1">
        <a:spcBef>
          <a:spcPct val="20000"/>
        </a:spcBef>
        <a:spcAft>
          <a:spcPct val="0"/>
        </a:spcAft>
        <a:buChar char="»"/>
        <a:defRPr>
          <a:solidFill>
            <a:schemeClr val="accent5">
              <a:lumMod val="75000"/>
            </a:schemeClr>
          </a:solidFill>
          <a:latin typeface="+mn-lt"/>
        </a:defRPr>
      </a:lvl5pPr>
      <a:lvl6pPr marL="2514600" indent="-228600" algn="l" rtl="0" eaLnBrk="1" fontAlgn="base" hangingPunct="1">
        <a:spcBef>
          <a:spcPct val="20000"/>
        </a:spcBef>
        <a:spcAft>
          <a:spcPct val="0"/>
        </a:spcAft>
        <a:buChar char="»"/>
        <a:defRPr>
          <a:solidFill>
            <a:srgbClr val="336699"/>
          </a:solidFill>
          <a:latin typeface="+mn-lt"/>
        </a:defRPr>
      </a:lvl6pPr>
      <a:lvl7pPr marL="2971800" indent="-228600" algn="l" rtl="0" eaLnBrk="1" fontAlgn="base" hangingPunct="1">
        <a:spcBef>
          <a:spcPct val="20000"/>
        </a:spcBef>
        <a:spcAft>
          <a:spcPct val="0"/>
        </a:spcAft>
        <a:buChar char="»"/>
        <a:defRPr>
          <a:solidFill>
            <a:srgbClr val="336699"/>
          </a:solidFill>
          <a:latin typeface="+mn-lt"/>
        </a:defRPr>
      </a:lvl7pPr>
      <a:lvl8pPr marL="3429000" indent="-228600" algn="l" rtl="0" eaLnBrk="1" fontAlgn="base" hangingPunct="1">
        <a:spcBef>
          <a:spcPct val="20000"/>
        </a:spcBef>
        <a:spcAft>
          <a:spcPct val="0"/>
        </a:spcAft>
        <a:buChar char="»"/>
        <a:defRPr>
          <a:solidFill>
            <a:srgbClr val="336699"/>
          </a:solidFill>
          <a:latin typeface="+mn-lt"/>
        </a:defRPr>
      </a:lvl8pPr>
      <a:lvl9pPr marL="3886200" indent="-228600" algn="l" rtl="0" eaLnBrk="1" fontAlgn="base" hangingPunct="1">
        <a:spcBef>
          <a:spcPct val="20000"/>
        </a:spcBef>
        <a:spcAft>
          <a:spcPct val="0"/>
        </a:spcAft>
        <a:buChar char="»"/>
        <a:defRPr>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AA4E579F-FF0D-420B-9463-DA56FA9B6DC3}" type="slidenum">
              <a:rPr lang="en-US" smtClean="0">
                <a:solidFill>
                  <a:prstClr val="black">
                    <a:tint val="75000"/>
                  </a:prstClr>
                </a:solidFill>
                <a:latin typeface="Arial" charset="0"/>
              </a:rPr>
              <a:pPr defTabSz="914400"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73801239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AA4E579F-FF0D-420B-9463-DA56FA9B6DC3}" type="slidenum">
              <a:rPr lang="en-US">
                <a:solidFill>
                  <a:prstClr val="black"/>
                </a:solidFill>
                <a:latin typeface="Arial" charset="0"/>
              </a:rPr>
              <a:pPr defTabSz="914400" fontAlgn="base">
                <a:spcBef>
                  <a:spcPct val="0"/>
                </a:spcBef>
                <a:spcAft>
                  <a:spcPct val="0"/>
                </a:spcAft>
              </a:pPr>
              <a:t>‹#›</a:t>
            </a:fld>
            <a:endParaRPr lang="en-US">
              <a:solidFill>
                <a:prstClr val="black"/>
              </a:solidFill>
              <a:latin typeface="Arial" charset="0"/>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rtl="0" eaLnBrk="1" fontAlgn="base" hangingPunct="1">
        <a:spcBef>
          <a:spcPct val="0"/>
        </a:spcBef>
        <a:spcAft>
          <a:spcPct val="0"/>
        </a:spcAft>
        <a:defRPr sz="4000">
          <a:solidFill>
            <a:schemeClr val="accent6">
              <a:lumMod val="50000"/>
            </a:schemeClr>
          </a:solidFill>
          <a:latin typeface="+mj-lt"/>
          <a:ea typeface="+mj-ea"/>
          <a:cs typeface="+mj-cs"/>
        </a:defRPr>
      </a:lvl1pPr>
      <a:lvl2pPr algn="l" rtl="0" eaLnBrk="1" fontAlgn="base" hangingPunct="1">
        <a:spcBef>
          <a:spcPct val="0"/>
        </a:spcBef>
        <a:spcAft>
          <a:spcPct val="0"/>
        </a:spcAft>
        <a:defRPr sz="4000">
          <a:solidFill>
            <a:srgbClr val="336699"/>
          </a:solidFill>
          <a:latin typeface="Times New Roman" pitchFamily="18" charset="0"/>
        </a:defRPr>
      </a:lvl2pPr>
      <a:lvl3pPr algn="l" rtl="0" eaLnBrk="1" fontAlgn="base" hangingPunct="1">
        <a:spcBef>
          <a:spcPct val="0"/>
        </a:spcBef>
        <a:spcAft>
          <a:spcPct val="0"/>
        </a:spcAft>
        <a:defRPr sz="4000">
          <a:solidFill>
            <a:srgbClr val="336699"/>
          </a:solidFill>
          <a:latin typeface="Times New Roman" pitchFamily="18" charset="0"/>
        </a:defRPr>
      </a:lvl3pPr>
      <a:lvl4pPr algn="l" rtl="0" eaLnBrk="1" fontAlgn="base" hangingPunct="1">
        <a:spcBef>
          <a:spcPct val="0"/>
        </a:spcBef>
        <a:spcAft>
          <a:spcPct val="0"/>
        </a:spcAft>
        <a:defRPr sz="4000">
          <a:solidFill>
            <a:srgbClr val="336699"/>
          </a:solidFill>
          <a:latin typeface="Times New Roman" pitchFamily="18" charset="0"/>
        </a:defRPr>
      </a:lvl4pPr>
      <a:lvl5pPr algn="l" rtl="0" eaLnBrk="1" fontAlgn="base" hangingPunct="1">
        <a:spcBef>
          <a:spcPct val="0"/>
        </a:spcBef>
        <a:spcAft>
          <a:spcPct val="0"/>
        </a:spcAft>
        <a:defRPr sz="4000">
          <a:solidFill>
            <a:srgbClr val="336699"/>
          </a:solidFill>
          <a:latin typeface="Times New Roman" pitchFamily="18" charset="0"/>
        </a:defRPr>
      </a:lvl5pPr>
      <a:lvl6pPr marL="457200" algn="l" rtl="0" eaLnBrk="1" fontAlgn="base" hangingPunct="1">
        <a:spcBef>
          <a:spcPct val="0"/>
        </a:spcBef>
        <a:spcAft>
          <a:spcPct val="0"/>
        </a:spcAft>
        <a:defRPr sz="4000">
          <a:solidFill>
            <a:srgbClr val="336699"/>
          </a:solidFill>
          <a:latin typeface="Times New Roman" pitchFamily="18" charset="0"/>
        </a:defRPr>
      </a:lvl6pPr>
      <a:lvl7pPr marL="914400" algn="l" rtl="0" eaLnBrk="1" fontAlgn="base" hangingPunct="1">
        <a:spcBef>
          <a:spcPct val="0"/>
        </a:spcBef>
        <a:spcAft>
          <a:spcPct val="0"/>
        </a:spcAft>
        <a:defRPr sz="4000">
          <a:solidFill>
            <a:srgbClr val="336699"/>
          </a:solidFill>
          <a:latin typeface="Times New Roman" pitchFamily="18" charset="0"/>
        </a:defRPr>
      </a:lvl7pPr>
      <a:lvl8pPr marL="1371600" algn="l" rtl="0" eaLnBrk="1" fontAlgn="base" hangingPunct="1">
        <a:spcBef>
          <a:spcPct val="0"/>
        </a:spcBef>
        <a:spcAft>
          <a:spcPct val="0"/>
        </a:spcAft>
        <a:defRPr sz="4000">
          <a:solidFill>
            <a:srgbClr val="336699"/>
          </a:solidFill>
          <a:latin typeface="Times New Roman" pitchFamily="18" charset="0"/>
        </a:defRPr>
      </a:lvl8pPr>
      <a:lvl9pPr marL="1828800" algn="l" rtl="0" eaLnBrk="1" fontAlgn="base" hangingPunct="1">
        <a:spcBef>
          <a:spcPct val="0"/>
        </a:spcBef>
        <a:spcAft>
          <a:spcPct val="0"/>
        </a:spcAft>
        <a:defRPr sz="4000">
          <a:solidFill>
            <a:srgbClr val="336699"/>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accent5">
              <a:lumMod val="75000"/>
            </a:schemeClr>
          </a:solidFill>
          <a:latin typeface="+mn-lt"/>
          <a:ea typeface="+mn-ea"/>
          <a:cs typeface="+mn-cs"/>
        </a:defRPr>
      </a:lvl1pPr>
      <a:lvl2pPr marL="742950" indent="-285750" algn="l" rtl="0" eaLnBrk="1" fontAlgn="base" hangingPunct="1">
        <a:spcBef>
          <a:spcPct val="20000"/>
        </a:spcBef>
        <a:spcAft>
          <a:spcPct val="0"/>
        </a:spcAft>
        <a:buChar char="–"/>
        <a:defRPr sz="2400">
          <a:solidFill>
            <a:schemeClr val="accent5">
              <a:lumMod val="75000"/>
            </a:schemeClr>
          </a:solidFill>
          <a:latin typeface="+mn-lt"/>
        </a:defRPr>
      </a:lvl2pPr>
      <a:lvl3pPr marL="1143000" indent="-228600" algn="l" rtl="0" eaLnBrk="1" fontAlgn="base" hangingPunct="1">
        <a:spcBef>
          <a:spcPct val="20000"/>
        </a:spcBef>
        <a:spcAft>
          <a:spcPct val="0"/>
        </a:spcAft>
        <a:buChar char="•"/>
        <a:defRPr sz="2000">
          <a:solidFill>
            <a:schemeClr val="accent5">
              <a:lumMod val="75000"/>
            </a:schemeClr>
          </a:solidFill>
          <a:latin typeface="+mn-lt"/>
        </a:defRPr>
      </a:lvl3pPr>
      <a:lvl4pPr marL="1600200" indent="-228600" algn="l" rtl="0" eaLnBrk="1" fontAlgn="base" hangingPunct="1">
        <a:spcBef>
          <a:spcPct val="20000"/>
        </a:spcBef>
        <a:spcAft>
          <a:spcPct val="0"/>
        </a:spcAft>
        <a:buChar char="–"/>
        <a:defRPr>
          <a:solidFill>
            <a:schemeClr val="accent5">
              <a:lumMod val="75000"/>
            </a:schemeClr>
          </a:solidFill>
          <a:latin typeface="+mn-lt"/>
        </a:defRPr>
      </a:lvl4pPr>
      <a:lvl5pPr marL="2057400" indent="-228600" algn="l" rtl="0" eaLnBrk="1" fontAlgn="base" hangingPunct="1">
        <a:spcBef>
          <a:spcPct val="20000"/>
        </a:spcBef>
        <a:spcAft>
          <a:spcPct val="0"/>
        </a:spcAft>
        <a:buChar char="»"/>
        <a:defRPr>
          <a:solidFill>
            <a:schemeClr val="accent5">
              <a:lumMod val="75000"/>
            </a:schemeClr>
          </a:solidFill>
          <a:latin typeface="+mn-lt"/>
        </a:defRPr>
      </a:lvl5pPr>
      <a:lvl6pPr marL="2514600" indent="-228600" algn="l" rtl="0" eaLnBrk="1" fontAlgn="base" hangingPunct="1">
        <a:spcBef>
          <a:spcPct val="20000"/>
        </a:spcBef>
        <a:spcAft>
          <a:spcPct val="0"/>
        </a:spcAft>
        <a:buChar char="»"/>
        <a:defRPr>
          <a:solidFill>
            <a:srgbClr val="336699"/>
          </a:solidFill>
          <a:latin typeface="+mn-lt"/>
        </a:defRPr>
      </a:lvl6pPr>
      <a:lvl7pPr marL="2971800" indent="-228600" algn="l" rtl="0" eaLnBrk="1" fontAlgn="base" hangingPunct="1">
        <a:spcBef>
          <a:spcPct val="20000"/>
        </a:spcBef>
        <a:spcAft>
          <a:spcPct val="0"/>
        </a:spcAft>
        <a:buChar char="»"/>
        <a:defRPr>
          <a:solidFill>
            <a:srgbClr val="336699"/>
          </a:solidFill>
          <a:latin typeface="+mn-lt"/>
        </a:defRPr>
      </a:lvl7pPr>
      <a:lvl8pPr marL="3429000" indent="-228600" algn="l" rtl="0" eaLnBrk="1" fontAlgn="base" hangingPunct="1">
        <a:spcBef>
          <a:spcPct val="20000"/>
        </a:spcBef>
        <a:spcAft>
          <a:spcPct val="0"/>
        </a:spcAft>
        <a:buChar char="»"/>
        <a:defRPr>
          <a:solidFill>
            <a:srgbClr val="336699"/>
          </a:solidFill>
          <a:latin typeface="+mn-lt"/>
        </a:defRPr>
      </a:lvl8pPr>
      <a:lvl9pPr marL="3886200" indent="-228600" algn="l" rtl="0" eaLnBrk="1" fontAlgn="base" hangingPunct="1">
        <a:spcBef>
          <a:spcPct val="20000"/>
        </a:spcBef>
        <a:spcAft>
          <a:spcPct val="0"/>
        </a:spcAft>
        <a:buChar char="»"/>
        <a:defRPr>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34.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51.xml"/><Relationship Id="rId5" Type="http://schemas.openxmlformats.org/officeDocument/2006/relationships/image" Target="../media/image45.png"/><Relationship Id="rId4" Type="http://schemas.openxmlformats.org/officeDocument/2006/relationships/image" Target="../media/image4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8.xml"/><Relationship Id="rId1" Type="http://schemas.openxmlformats.org/officeDocument/2006/relationships/slideLayout" Target="../slideLayouts/slideLayout82.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9.xml"/><Relationship Id="rId1" Type="http://schemas.openxmlformats.org/officeDocument/2006/relationships/slideLayout" Target="../slideLayouts/slideLayout8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7.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82.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hyperlink" Target="http://www.google.com/url?sa=i&amp;source=images&amp;cd=&amp;cad=rja&amp;uact=8&amp;ved=0CAgQjRw&amp;url=http://www.innovationmanagement.se/2013/04/25/share-your-views-on-creating-a-vision-of-ideal-conditions-for-european-smes-to-innovate/&amp;ei=yLpCVMr3J4v9yQS99YFo&amp;psig=AFQjCNGwX96ssS07YhUs9UfrH9SdiGo6Fw&amp;ust=1413745736739415" TargetMode="External"/><Relationship Id="rId2" Type="http://schemas.openxmlformats.org/officeDocument/2006/relationships/notesSlide" Target="../notesSlides/notesSlide62.xml"/><Relationship Id="rId1" Type="http://schemas.openxmlformats.org/officeDocument/2006/relationships/slideLayout" Target="../slideLayouts/slideLayout94.xml"/><Relationship Id="rId6" Type="http://schemas.openxmlformats.org/officeDocument/2006/relationships/image" Target="../media/image50.png"/><Relationship Id="rId5" Type="http://schemas.openxmlformats.org/officeDocument/2006/relationships/hyperlink" Target="https://www.teachingchannel.org/videos/student-run-lesson" TargetMode="External"/><Relationship Id="rId4" Type="http://schemas.openxmlformats.org/officeDocument/2006/relationships/image" Target="../media/image49.jpeg"/></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3.xml"/><Relationship Id="rId1" Type="http://schemas.openxmlformats.org/officeDocument/2006/relationships/slideLayout" Target="../slideLayouts/slideLayout10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72214"/>
            <a:ext cx="9144000" cy="1162929"/>
          </a:xfrm>
        </p:spPr>
        <p:txBody>
          <a:bodyPr>
            <a:normAutofit fontScale="90000"/>
          </a:bodyPr>
          <a:lstStyle/>
          <a:p>
            <a:pPr algn="ctr"/>
            <a:r>
              <a:rPr lang="en-US" b="1" dirty="0" smtClean="0"/>
              <a:t>Social Studies </a:t>
            </a:r>
            <a:br>
              <a:rPr lang="en-US" b="1" dirty="0" smtClean="0"/>
            </a:br>
            <a:r>
              <a:rPr lang="en-US" b="1" dirty="0" smtClean="0"/>
              <a:t>Teacher Leadership Network</a:t>
            </a:r>
            <a:endParaRPr lang="en-US" b="1" dirty="0"/>
          </a:p>
        </p:txBody>
      </p:sp>
      <p:sp>
        <p:nvSpPr>
          <p:cNvPr id="3" name="Subtitle 2"/>
          <p:cNvSpPr>
            <a:spLocks noGrp="1"/>
          </p:cNvSpPr>
          <p:nvPr>
            <p:ph type="subTitle" idx="1"/>
          </p:nvPr>
        </p:nvSpPr>
        <p:spPr/>
        <p:txBody>
          <a:bodyPr>
            <a:normAutofit/>
          </a:bodyPr>
          <a:lstStyle/>
          <a:p>
            <a:pPr algn="ctr"/>
            <a:endParaRPr lang="en-US" sz="3200" b="1" dirty="0" smtClean="0"/>
          </a:p>
          <a:p>
            <a:pPr algn="ctr"/>
            <a:endParaRPr lang="en-US" sz="3200" b="1" dirty="0" smtClean="0"/>
          </a:p>
          <a:p>
            <a:pPr algn="ctr"/>
            <a:endParaRPr lang="en-US" sz="3200" b="1" dirty="0"/>
          </a:p>
          <a:p>
            <a:pPr algn="ctr">
              <a:spcBef>
                <a:spcPts val="0"/>
              </a:spcBef>
            </a:pPr>
            <a:endParaRPr lang="en-US" sz="2400" b="1" dirty="0" smtClean="0"/>
          </a:p>
          <a:p>
            <a:pPr algn="ctr">
              <a:spcBef>
                <a:spcPts val="0"/>
              </a:spcBef>
            </a:pPr>
            <a:endParaRPr lang="en-US" sz="2400" b="1" dirty="0"/>
          </a:p>
          <a:p>
            <a:pPr algn="ctr">
              <a:spcBef>
                <a:spcPts val="0"/>
              </a:spcBef>
            </a:pPr>
            <a:r>
              <a:rPr lang="en-US" sz="2400" b="1" dirty="0" smtClean="0">
                <a:solidFill>
                  <a:schemeClr val="tx1"/>
                </a:solidFill>
              </a:rPr>
              <a:t>October 28, 2014</a:t>
            </a:r>
          </a:p>
          <a:p>
            <a:pPr algn="ctr">
              <a:spcBef>
                <a:spcPts val="0"/>
              </a:spcBef>
            </a:pPr>
            <a:r>
              <a:rPr lang="en-US" sz="2400" b="1" u="sng" dirty="0" smtClean="0">
                <a:solidFill>
                  <a:schemeClr val="tx1"/>
                </a:solidFill>
              </a:rPr>
              <a:t>www.kvecsstln.weebly.com</a:t>
            </a:r>
          </a:p>
          <a:p>
            <a:pPr algn="ctr"/>
            <a:endParaRPr lang="en-US" sz="24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140" y="344869"/>
            <a:ext cx="1928605" cy="141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624" y="3174436"/>
            <a:ext cx="3323416" cy="248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194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Consider this…</a:t>
            </a:r>
            <a:endParaRPr lang="en-US" sz="4000" dirty="0"/>
          </a:p>
        </p:txBody>
      </p:sp>
      <p:sp>
        <p:nvSpPr>
          <p:cNvPr id="3" name="Content Placeholder 2"/>
          <p:cNvSpPr>
            <a:spLocks noGrp="1"/>
          </p:cNvSpPr>
          <p:nvPr>
            <p:ph idx="1"/>
          </p:nvPr>
        </p:nvSpPr>
        <p:spPr>
          <a:xfrm>
            <a:off x="436210" y="2595562"/>
            <a:ext cx="8371525" cy="3670767"/>
          </a:xfrm>
        </p:spPr>
        <p:txBody>
          <a:bodyPr>
            <a:normAutofit/>
          </a:bodyPr>
          <a:lstStyle/>
          <a:p>
            <a:r>
              <a:rPr lang="en-US" sz="2800" dirty="0">
                <a:solidFill>
                  <a:schemeClr val="tx1"/>
                </a:solidFill>
              </a:rPr>
              <a:t>The teacher is usually the person who asks the questions during a discussion. In a longitudinal study of elementary and secondary school classes, Dillon (1990) found that each student asks only one </a:t>
            </a:r>
            <a:r>
              <a:rPr lang="en-US" sz="2800" dirty="0" smtClean="0">
                <a:solidFill>
                  <a:schemeClr val="tx1"/>
                </a:solidFill>
              </a:rPr>
              <a:t>question(s) </a:t>
            </a:r>
            <a:r>
              <a:rPr lang="en-US" sz="2800" dirty="0">
                <a:solidFill>
                  <a:schemeClr val="tx1"/>
                </a:solidFill>
              </a:rPr>
              <a:t>per month on average. Teachers must take deliberate steps to get their students to ask questions.</a:t>
            </a:r>
          </a:p>
          <a:p>
            <a:endParaRPr lang="en-US" dirty="0"/>
          </a:p>
        </p:txBody>
      </p:sp>
      <p:sp>
        <p:nvSpPr>
          <p:cNvPr id="4" name="Rectangle 3"/>
          <p:cNvSpPr/>
          <p:nvPr/>
        </p:nvSpPr>
        <p:spPr>
          <a:xfrm>
            <a:off x="5717847" y="4387752"/>
            <a:ext cx="615085"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Century Gothic"/>
            </a:endParaRPr>
          </a:p>
        </p:txBody>
      </p:sp>
    </p:spTree>
    <p:extLst>
      <p:ext uri="{BB962C8B-B14F-4D97-AF65-F5344CB8AC3E}">
        <p14:creationId xmlns:p14="http://schemas.microsoft.com/office/powerpoint/2010/main" val="193338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09" y="308707"/>
            <a:ext cx="9005554" cy="2306567"/>
          </a:xfrm>
        </p:spPr>
        <p:txBody>
          <a:bodyPr rtlCol="0">
            <a:noAutofit/>
          </a:bodyPr>
          <a:lstStyle/>
          <a:p>
            <a:pPr algn="ctr">
              <a:spcBef>
                <a:spcPts val="2400"/>
              </a:spcBef>
              <a:spcAft>
                <a:spcPts val="2400"/>
              </a:spcAft>
              <a:defRPr/>
            </a:pPr>
            <a:r>
              <a:rPr lang="en-US" sz="3350" dirty="0" smtClean="0">
                <a:solidFill>
                  <a:schemeClr val="bg1"/>
                </a:solidFill>
                <a:ea typeface="+mj-ea"/>
                <a:cs typeface="+mj-cs"/>
              </a:rPr>
              <a:t/>
            </a:r>
            <a:br>
              <a:rPr lang="en-US" sz="3350" dirty="0" smtClean="0">
                <a:solidFill>
                  <a:schemeClr val="bg1"/>
                </a:solidFill>
                <a:ea typeface="+mj-ea"/>
                <a:cs typeface="+mj-cs"/>
              </a:rPr>
            </a:br>
            <a:r>
              <a:rPr lang="en-US" sz="3350" b="1" dirty="0" smtClean="0">
                <a:solidFill>
                  <a:schemeClr val="bg1"/>
                </a:solidFill>
                <a:ea typeface="+mj-ea"/>
                <a:cs typeface="+mj-cs"/>
              </a:rPr>
              <a:t>Students</a:t>
            </a:r>
            <a:r>
              <a:rPr lang="en-US" sz="3350" b="1" dirty="0">
                <a:solidFill>
                  <a:schemeClr val="bg1"/>
                </a:solidFill>
                <a:ea typeface="+mj-ea"/>
                <a:cs typeface="+mj-cs"/>
              </a:rPr>
              <a:t>' Questions as a Catalyst for:</a:t>
            </a:r>
            <a:br>
              <a:rPr lang="en-US" sz="3350" b="1" dirty="0">
                <a:solidFill>
                  <a:schemeClr val="bg1"/>
                </a:solidFill>
                <a:ea typeface="+mj-ea"/>
                <a:cs typeface="+mj-cs"/>
              </a:rPr>
            </a:br>
            <a:r>
              <a:rPr lang="en-US" sz="3350" dirty="0">
                <a:solidFill>
                  <a:schemeClr val="bg1"/>
                </a:solidFill>
                <a:ea typeface="+mj-ea"/>
                <a:cs typeface="+mj-cs"/>
              </a:rPr>
              <a:t> Deeper Learning, Joy in Teaching and a Healthier </a:t>
            </a:r>
            <a:r>
              <a:rPr lang="en-US" sz="3350" dirty="0" smtClean="0">
                <a:solidFill>
                  <a:schemeClr val="bg1"/>
                </a:solidFill>
                <a:ea typeface="+mj-ea"/>
                <a:cs typeface="+mj-cs"/>
              </a:rPr>
              <a:t>Democracy</a:t>
            </a:r>
            <a:endParaRPr lang="en-US" sz="3350" dirty="0">
              <a:solidFill>
                <a:schemeClr val="bg1"/>
              </a:solidFill>
              <a:ea typeface="+mj-ea"/>
              <a:cs typeface="+mj-cs"/>
            </a:endParaRPr>
          </a:p>
        </p:txBody>
      </p:sp>
      <p:sp>
        <p:nvSpPr>
          <p:cNvPr id="3" name="Subtitle 2"/>
          <p:cNvSpPr>
            <a:spLocks noGrp="1"/>
          </p:cNvSpPr>
          <p:nvPr>
            <p:ph type="subTitle" idx="1"/>
          </p:nvPr>
        </p:nvSpPr>
        <p:spPr>
          <a:xfrm>
            <a:off x="4403180" y="3358054"/>
            <a:ext cx="4430466" cy="2538249"/>
          </a:xfrm>
          <a:ln>
            <a:solidFill>
              <a:srgbClr val="000000"/>
            </a:solidFill>
          </a:ln>
        </p:spPr>
        <p:txBody>
          <a:bodyPr rtlCol="0">
            <a:noAutofit/>
          </a:bodyPr>
          <a:lstStyle/>
          <a:p>
            <a:pPr algn="ctr" eaLnBrk="1" fontAlgn="auto" hangingPunct="1">
              <a:lnSpc>
                <a:spcPct val="80000"/>
              </a:lnSpc>
              <a:spcAft>
                <a:spcPts val="0"/>
              </a:spcAft>
              <a:buFont typeface="Wingdings" pitchFamily="2" charset="2"/>
              <a:buNone/>
              <a:defRPr/>
            </a:pPr>
            <a:r>
              <a:rPr lang="en-US" sz="2200" dirty="0" smtClean="0">
                <a:solidFill>
                  <a:schemeClr val="tx1">
                    <a:lumMod val="75000"/>
                    <a:lumOff val="25000"/>
                  </a:schemeClr>
                </a:solidFill>
                <a:ea typeface="+mn-ea"/>
                <a:cs typeface="+mn-cs"/>
              </a:rPr>
              <a:t> </a:t>
            </a:r>
          </a:p>
          <a:p>
            <a:pPr algn="ctr" eaLnBrk="1" fontAlgn="auto" hangingPunct="1">
              <a:lnSpc>
                <a:spcPct val="80000"/>
              </a:lnSpc>
              <a:spcAft>
                <a:spcPts val="0"/>
              </a:spcAft>
              <a:buFont typeface="Wingdings" pitchFamily="2" charset="2"/>
              <a:buNone/>
              <a:defRPr/>
            </a:pPr>
            <a:r>
              <a:rPr lang="en-US" sz="3600" b="1" dirty="0" smtClean="0">
                <a:solidFill>
                  <a:schemeClr val="tx1"/>
                </a:solidFill>
              </a:rPr>
              <a:t>The Right Question Institute</a:t>
            </a:r>
          </a:p>
          <a:p>
            <a:pPr algn="ctr" eaLnBrk="1" fontAlgn="auto" hangingPunct="1">
              <a:lnSpc>
                <a:spcPct val="80000"/>
              </a:lnSpc>
              <a:spcAft>
                <a:spcPts val="0"/>
              </a:spcAft>
              <a:buFont typeface="Wingdings" pitchFamily="2" charset="2"/>
              <a:buNone/>
              <a:defRPr/>
            </a:pPr>
            <a:r>
              <a:rPr lang="en-US" sz="2200" b="1" dirty="0" smtClean="0">
                <a:solidFill>
                  <a:schemeClr val="tx1"/>
                </a:solidFill>
              </a:rPr>
              <a:t>     </a:t>
            </a:r>
            <a:r>
              <a:rPr lang="en-US" sz="2200" b="1" u="sng" dirty="0" smtClean="0">
                <a:solidFill>
                  <a:schemeClr val="tx1"/>
                </a:solidFill>
              </a:rPr>
              <a:t>www.rightquestion.org</a:t>
            </a:r>
            <a:r>
              <a:rPr lang="en-US" sz="2200" b="1" dirty="0" smtClean="0">
                <a:solidFill>
                  <a:schemeClr val="tx1"/>
                </a:solidFill>
              </a:rPr>
              <a:t>	</a:t>
            </a:r>
          </a:p>
        </p:txBody>
      </p:sp>
      <p:pic>
        <p:nvPicPr>
          <p:cNvPr id="4" name="Picture 3" descr="Screen Shot 2014-10-19 at 9.33.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005" y="3015025"/>
            <a:ext cx="2832951" cy="3549932"/>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98474" y="484188"/>
            <a:ext cx="8212035" cy="1463675"/>
          </a:xfrm>
        </p:spPr>
        <p:txBody>
          <a:bodyPr/>
          <a:lstStyle/>
          <a:p>
            <a:pPr eaLnBrk="1" hangingPunct="1"/>
            <a:r>
              <a:rPr lang="en-US" sz="4400" b="1" dirty="0" smtClean="0">
                <a:latin typeface="Rockwell" charset="0"/>
              </a:rPr>
              <a:t>         </a:t>
            </a:r>
            <a:r>
              <a:rPr lang="en-US" sz="4400" dirty="0" smtClean="0">
                <a:latin typeface="Rockwell" charset="0"/>
              </a:rPr>
              <a:t>The </a:t>
            </a:r>
            <a:r>
              <a:rPr lang="en-US" sz="4400" dirty="0">
                <a:latin typeface="Rockwell" charset="0"/>
              </a:rPr>
              <a:t>Big Idea</a:t>
            </a:r>
          </a:p>
        </p:txBody>
      </p:sp>
      <p:sp>
        <p:nvSpPr>
          <p:cNvPr id="30722" name="Content Placeholder 2"/>
          <p:cNvSpPr>
            <a:spLocks noGrp="1"/>
          </p:cNvSpPr>
          <p:nvPr>
            <p:ph idx="1"/>
          </p:nvPr>
        </p:nvSpPr>
        <p:spPr>
          <a:xfrm>
            <a:off x="498475" y="2540000"/>
            <a:ext cx="8212034" cy="2262188"/>
          </a:xfrm>
        </p:spPr>
        <p:txBody>
          <a:bodyPr/>
          <a:lstStyle/>
          <a:p>
            <a:pPr marL="0" indent="0" algn="ctr" eaLnBrk="1" hangingPunct="1">
              <a:buFont typeface="Wingdings" charset="0"/>
              <a:buNone/>
            </a:pPr>
            <a:r>
              <a:rPr lang="en-US" sz="4000" b="1" dirty="0">
                <a:latin typeface="Rockwell" charset="0"/>
              </a:rPr>
              <a:t>Students are more successful when they learn to ask their own </a:t>
            </a:r>
            <a:r>
              <a:rPr lang="en-US" sz="4000" b="1" dirty="0" smtClean="0">
                <a:latin typeface="Rockwell" charset="0"/>
              </a:rPr>
              <a:t>questions.</a:t>
            </a:r>
            <a:endParaRPr lang="en-US" sz="4000" b="1" dirty="0">
              <a:latin typeface="Rockwel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txBox="1">
            <a:spLocks/>
          </p:cNvSpPr>
          <p:nvPr/>
        </p:nvSpPr>
        <p:spPr bwMode="auto">
          <a:xfrm>
            <a:off x="638888" y="2689389"/>
            <a:ext cx="75565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228600" indent="-2286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9144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2000"/>
              </a:spcBef>
              <a:buClr>
                <a:schemeClr val="accent1"/>
              </a:buClr>
              <a:buSzPct val="75000"/>
              <a:buFont typeface="Wingdings" charset="0"/>
              <a:buChar char="n"/>
            </a:pPr>
            <a:r>
              <a:rPr lang="en-US" sz="4000" dirty="0">
                <a:solidFill>
                  <a:srgbClr val="595959"/>
                </a:solidFill>
                <a:latin typeface="Rockwell" charset="0"/>
              </a:rPr>
              <a:t> </a:t>
            </a:r>
            <a:r>
              <a:rPr lang="en-US" sz="4000" b="1" dirty="0">
                <a:solidFill>
                  <a:srgbClr val="595959"/>
                </a:solidFill>
                <a:latin typeface="Rockwell" charset="0"/>
              </a:rPr>
              <a:t>Inquiry and Rigor</a:t>
            </a:r>
          </a:p>
          <a:p>
            <a:pPr lvl="3" eaLnBrk="1" hangingPunct="1">
              <a:spcBef>
                <a:spcPts val="600"/>
              </a:spcBef>
              <a:buClr>
                <a:srgbClr val="ADDCF5"/>
              </a:buClr>
              <a:buSzPct val="75000"/>
              <a:buFont typeface="Wingdings" charset="0"/>
              <a:buChar char="n"/>
            </a:pPr>
            <a:r>
              <a:rPr lang="en-US" sz="3200" b="1" dirty="0">
                <a:solidFill>
                  <a:srgbClr val="595959"/>
                </a:solidFill>
                <a:latin typeface="Rockwell" charset="0"/>
              </a:rPr>
              <a:t> </a:t>
            </a:r>
            <a:r>
              <a:rPr lang="en-US" sz="3200" b="1" dirty="0" err="1" smtClean="0">
                <a:solidFill>
                  <a:srgbClr val="595959"/>
                </a:solidFill>
                <a:latin typeface="Rockwell" charset="0"/>
              </a:rPr>
              <a:t>Ky’s</a:t>
            </a:r>
            <a:r>
              <a:rPr lang="en-US" sz="3200" b="1" dirty="0" smtClean="0">
                <a:solidFill>
                  <a:srgbClr val="595959"/>
                </a:solidFill>
                <a:latin typeface="Rockwell" charset="0"/>
              </a:rPr>
              <a:t> Framework for Teaching </a:t>
            </a:r>
            <a:endParaRPr lang="en-US" sz="3200" b="1" dirty="0">
              <a:solidFill>
                <a:srgbClr val="595959"/>
              </a:solidFill>
              <a:latin typeface="Rockwell" charset="0"/>
            </a:endParaRPr>
          </a:p>
          <a:p>
            <a:pPr lvl="3" eaLnBrk="1" hangingPunct="1">
              <a:spcBef>
                <a:spcPts val="600"/>
              </a:spcBef>
              <a:buClr>
                <a:srgbClr val="ADDCF5"/>
              </a:buClr>
              <a:buSzPct val="75000"/>
              <a:buFont typeface="Wingdings" charset="0"/>
              <a:buChar char="n"/>
            </a:pPr>
            <a:r>
              <a:rPr lang="en-US" sz="3200" b="1" dirty="0">
                <a:solidFill>
                  <a:srgbClr val="595959"/>
                </a:solidFill>
                <a:latin typeface="Rockwell" charset="0"/>
              </a:rPr>
              <a:t> </a:t>
            </a:r>
            <a:r>
              <a:rPr lang="en-US" sz="3200" b="1" dirty="0" smtClean="0">
                <a:solidFill>
                  <a:srgbClr val="595959"/>
                </a:solidFill>
                <a:latin typeface="Rockwell" charset="0"/>
              </a:rPr>
              <a:t>KCAS for Social Studies</a:t>
            </a:r>
            <a:endParaRPr lang="en-US" sz="3200" b="1" dirty="0">
              <a:solidFill>
                <a:srgbClr val="595959"/>
              </a:solidFill>
              <a:latin typeface="Rockwell" charset="0"/>
            </a:endParaRPr>
          </a:p>
          <a:p>
            <a:pPr lvl="3" eaLnBrk="1" hangingPunct="1">
              <a:spcBef>
                <a:spcPts val="600"/>
              </a:spcBef>
              <a:buClr>
                <a:srgbClr val="ADDCF5"/>
              </a:buClr>
              <a:buSzPct val="75000"/>
              <a:buFont typeface="Wingdings" charset="0"/>
              <a:buChar char="n"/>
            </a:pPr>
            <a:r>
              <a:rPr lang="en-US" sz="3200" b="1" dirty="0">
                <a:solidFill>
                  <a:srgbClr val="595959"/>
                </a:solidFill>
                <a:latin typeface="Rockwell" charset="0"/>
              </a:rPr>
              <a:t> </a:t>
            </a:r>
            <a:r>
              <a:rPr lang="en-US" sz="3200" b="1" dirty="0" smtClean="0">
                <a:solidFill>
                  <a:srgbClr val="595959"/>
                </a:solidFill>
                <a:latin typeface="Rockwell" charset="0"/>
              </a:rPr>
              <a:t>KCAS for Science</a:t>
            </a:r>
            <a:endParaRPr lang="en-US" sz="3200" b="1" dirty="0">
              <a:solidFill>
                <a:srgbClr val="595959"/>
              </a:solidFill>
              <a:latin typeface="Rockwell" charset="0"/>
            </a:endParaRPr>
          </a:p>
        </p:txBody>
      </p:sp>
      <p:sp>
        <p:nvSpPr>
          <p:cNvPr id="34818" name="Title 1"/>
          <p:cNvSpPr>
            <a:spLocks noGrp="1"/>
          </p:cNvSpPr>
          <p:nvPr>
            <p:ph type="title"/>
          </p:nvPr>
        </p:nvSpPr>
        <p:spPr/>
        <p:txBody>
          <a:bodyPr>
            <a:normAutofit/>
          </a:bodyPr>
          <a:lstStyle/>
          <a:p>
            <a:pPr eaLnBrk="1" hangingPunct="1"/>
            <a:r>
              <a:rPr lang="en-US" sz="4400" dirty="0">
                <a:latin typeface="Rockwell" charset="0"/>
              </a:rPr>
              <a:t>Relevance to New Demands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0" y="386324"/>
            <a:ext cx="9144000" cy="1106726"/>
          </a:xfrm>
        </p:spPr>
        <p:txBody>
          <a:bodyPr>
            <a:normAutofit fontScale="90000"/>
          </a:bodyPr>
          <a:lstStyle/>
          <a:p>
            <a:pPr algn="ctr" eaLnBrk="1" hangingPunct="1"/>
            <a:r>
              <a:rPr lang="en-US" sz="4000" dirty="0">
                <a:latin typeface="Rockwell" charset="0"/>
              </a:rPr>
              <a:t>Experiencing the </a:t>
            </a:r>
            <a:r>
              <a:rPr lang="en-US" sz="4000" dirty="0" smtClean="0">
                <a:latin typeface="Rockwell" charset="0"/>
              </a:rPr>
              <a:t>Question Formulation </a:t>
            </a:r>
            <a:r>
              <a:rPr lang="en-US" sz="4000" dirty="0" err="1" smtClean="0">
                <a:latin typeface="Rockwell" charset="0"/>
              </a:rPr>
              <a:t>Technique</a:t>
            </a:r>
            <a:r>
              <a:rPr lang="en-US" sz="4000" baseline="30000" dirty="0" err="1" smtClean="0">
                <a:latin typeface="Rockwell" charset="0"/>
              </a:rPr>
              <a:t>TM</a:t>
            </a:r>
            <a:r>
              <a:rPr lang="en-US" sz="4000" baseline="30000" dirty="0" smtClean="0">
                <a:latin typeface="Rockwell" charset="0"/>
              </a:rPr>
              <a:t>  (QFT)</a:t>
            </a:r>
            <a:endParaRPr lang="en-US" sz="4000" baseline="30000" dirty="0">
              <a:latin typeface="Rockwell" charset="0"/>
            </a:endParaRPr>
          </a:p>
        </p:txBody>
      </p:sp>
      <p:pic>
        <p:nvPicPr>
          <p:cNvPr id="38914" name="Content Placeholder 3" descr="dsc_0035-version-2-1.jpg"/>
          <p:cNvPicPr>
            <a:picLocks noGrp="1" noChangeAspect="1"/>
          </p:cNvPicPr>
          <p:nvPr>
            <p:ph idx="1"/>
          </p:nvPr>
        </p:nvPicPr>
        <p:blipFill>
          <a:blip r:embed="rId3">
            <a:extLst>
              <a:ext uri="{28A0092B-C50C-407E-A947-70E740481C1C}">
                <a14:useLocalDpi xmlns:a14="http://schemas.microsoft.com/office/drawing/2010/main" val="0"/>
              </a:ext>
            </a:extLst>
          </a:blip>
          <a:srcRect t="8601" b="8601"/>
          <a:stretch>
            <a:fillRect/>
          </a:stretch>
        </p:blipFill>
        <p:spPr>
          <a:xfrm>
            <a:off x="827634" y="2129165"/>
            <a:ext cx="7610476" cy="3670767"/>
          </a:xfrm>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745"/>
            <a:ext cx="8913813" cy="1281511"/>
          </a:xfrm>
        </p:spPr>
        <p:txBody>
          <a:bodyPr>
            <a:normAutofit fontScale="90000"/>
          </a:bodyPr>
          <a:lstStyle/>
          <a:p>
            <a:r>
              <a:rPr lang="en-US" dirty="0" smtClean="0">
                <a:latin typeface="Rockwell" charset="0"/>
              </a:rPr>
              <a:t/>
            </a:r>
            <a:br>
              <a:rPr lang="en-US" dirty="0" smtClean="0">
                <a:latin typeface="Rockwell" charset="0"/>
              </a:rPr>
            </a:br>
            <a:r>
              <a:rPr lang="en-US" dirty="0" smtClean="0">
                <a:latin typeface="Rockwell" charset="0"/>
              </a:rPr>
              <a:t>Components </a:t>
            </a:r>
            <a:r>
              <a:rPr lang="en-US" dirty="0">
                <a:latin typeface="Rockwell" charset="0"/>
              </a:rPr>
              <a:t>of the Question Formulation </a:t>
            </a:r>
            <a:r>
              <a:rPr lang="en-US" dirty="0" err="1">
                <a:latin typeface="Rockwell" charset="0"/>
              </a:rPr>
              <a:t>Technique</a:t>
            </a:r>
            <a:r>
              <a:rPr lang="en-US" baseline="30000" dirty="0" err="1">
                <a:latin typeface="Rockwell" charset="0"/>
              </a:rPr>
              <a:t>TM</a:t>
            </a:r>
            <a:r>
              <a:rPr lang="en-US" baseline="30000" dirty="0">
                <a:latin typeface="Rockwell" charset="0"/>
              </a:rPr>
              <a:t/>
            </a:r>
            <a:br>
              <a:rPr lang="en-US" baseline="30000" dirty="0">
                <a:latin typeface="Rockwell" charset="0"/>
              </a:rPr>
            </a:br>
            <a:endParaRPr lang="en-US" dirty="0"/>
          </a:p>
        </p:txBody>
      </p:sp>
      <p:sp>
        <p:nvSpPr>
          <p:cNvPr id="3" name="Content Placeholder 2"/>
          <p:cNvSpPr>
            <a:spLocks noGrp="1"/>
          </p:cNvSpPr>
          <p:nvPr>
            <p:ph idx="1"/>
          </p:nvPr>
        </p:nvSpPr>
        <p:spPr>
          <a:xfrm>
            <a:off x="441434" y="2333298"/>
            <a:ext cx="8283466" cy="3933032"/>
          </a:xfrm>
        </p:spPr>
        <p:txBody>
          <a:bodyPr>
            <a:normAutofit fontScale="85000" lnSpcReduction="20000"/>
          </a:bodyPr>
          <a:lstStyle/>
          <a:p>
            <a:pPr>
              <a:spcBef>
                <a:spcPts val="638"/>
              </a:spcBef>
              <a:spcAft>
                <a:spcPts val="1425"/>
              </a:spcAft>
              <a:buClr>
                <a:schemeClr val="accent2"/>
              </a:buClr>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800" b="1" dirty="0">
                <a:solidFill>
                  <a:schemeClr val="tx1"/>
                </a:solidFill>
                <a:ea typeface="Arial" charset="0"/>
                <a:cs typeface="Arial" charset="0"/>
              </a:rPr>
              <a:t>A Question Focus (Q-Focus)</a:t>
            </a:r>
          </a:p>
          <a:p>
            <a:pPr marL="800100" lvl="1" indent="-342900">
              <a:spcBef>
                <a:spcPts val="638"/>
              </a:spcBef>
              <a:spcAft>
                <a:spcPts val="1425"/>
              </a:spcAft>
              <a:buClr>
                <a:schemeClr val="accent2"/>
              </a:buClr>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800" b="1" dirty="0">
                <a:solidFill>
                  <a:schemeClr val="tx1"/>
                </a:solidFill>
                <a:ea typeface="Arial" charset="0"/>
                <a:cs typeface="Arial" charset="0"/>
              </a:rPr>
              <a:t>Rules for Producing Questions</a:t>
            </a:r>
          </a:p>
          <a:p>
            <a:pPr marL="800100" lvl="1" indent="-342900">
              <a:spcBef>
                <a:spcPts val="638"/>
              </a:spcBef>
              <a:spcAft>
                <a:spcPts val="1425"/>
              </a:spcAft>
              <a:buClr>
                <a:schemeClr val="accent2"/>
              </a:buClr>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800" b="1" dirty="0">
                <a:solidFill>
                  <a:schemeClr val="tx1"/>
                </a:solidFill>
                <a:ea typeface="Arial" charset="0"/>
                <a:cs typeface="Arial" charset="0"/>
              </a:rPr>
              <a:t>Producing Questions</a:t>
            </a:r>
          </a:p>
          <a:p>
            <a:pPr marL="800100" lvl="1" indent="-342900">
              <a:spcBef>
                <a:spcPts val="638"/>
              </a:spcBef>
              <a:spcAft>
                <a:spcPts val="1425"/>
              </a:spcAft>
              <a:buClr>
                <a:schemeClr val="accent2"/>
              </a:buClr>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800" b="1" dirty="0">
                <a:solidFill>
                  <a:schemeClr val="tx1"/>
                </a:solidFill>
                <a:ea typeface="Arial" charset="0"/>
                <a:cs typeface="Arial" charset="0"/>
              </a:rPr>
              <a:t>Categorizing Questions-Open/Closed</a:t>
            </a:r>
          </a:p>
          <a:p>
            <a:pPr marL="800100" lvl="1" indent="-342900">
              <a:spcBef>
                <a:spcPts val="638"/>
              </a:spcBef>
              <a:spcAft>
                <a:spcPts val="1425"/>
              </a:spcAft>
              <a:buClr>
                <a:schemeClr val="accent2"/>
              </a:buClr>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800" b="1" dirty="0">
                <a:solidFill>
                  <a:schemeClr val="tx1"/>
                </a:solidFill>
                <a:ea typeface="Arial" charset="0"/>
                <a:cs typeface="Arial" charset="0"/>
              </a:rPr>
              <a:t>Prioritizing Questions</a:t>
            </a:r>
          </a:p>
          <a:p>
            <a:pPr>
              <a:spcBef>
                <a:spcPts val="638"/>
              </a:spcBef>
              <a:spcAft>
                <a:spcPts val="1425"/>
              </a:spcAft>
              <a:buClr>
                <a:schemeClr val="accent2"/>
              </a:buClr>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800" b="1" dirty="0">
                <a:solidFill>
                  <a:schemeClr val="tx1"/>
                </a:solidFill>
                <a:ea typeface="Arial" charset="0"/>
                <a:cs typeface="Arial" charset="0"/>
              </a:rPr>
              <a:t>Next Steps</a:t>
            </a:r>
          </a:p>
          <a:p>
            <a:pPr>
              <a:spcBef>
                <a:spcPts val="638"/>
              </a:spcBef>
              <a:spcAft>
                <a:spcPts val="1425"/>
              </a:spcAft>
              <a:buClr>
                <a:schemeClr val="accent2"/>
              </a:buClr>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800" b="1" dirty="0">
                <a:solidFill>
                  <a:schemeClr val="tx1"/>
                </a:solidFill>
                <a:ea typeface="Arial" charset="0"/>
                <a:cs typeface="Arial" charset="0"/>
              </a:rPr>
              <a:t>Reflection</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581" y="4311825"/>
            <a:ext cx="3458232" cy="242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822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0" y="340604"/>
            <a:ext cx="8913813" cy="1005840"/>
          </a:xfrm>
        </p:spPr>
        <p:txBody>
          <a:bodyPr>
            <a:normAutofit/>
          </a:bodyPr>
          <a:lstStyle/>
          <a:p>
            <a:pPr algn="ctr" eaLnBrk="1" hangingPunct="1"/>
            <a:r>
              <a:rPr lang="en-US" sz="4000" dirty="0">
                <a:latin typeface="Rockwell" charset="0"/>
              </a:rPr>
              <a:t>Rules for Producing Questions</a:t>
            </a:r>
          </a:p>
        </p:txBody>
      </p:sp>
      <p:sp>
        <p:nvSpPr>
          <p:cNvPr id="41986" name="Content Placeholder 2"/>
          <p:cNvSpPr>
            <a:spLocks noGrp="1"/>
          </p:cNvSpPr>
          <p:nvPr>
            <p:ph idx="1"/>
          </p:nvPr>
        </p:nvSpPr>
        <p:spPr>
          <a:xfrm>
            <a:off x="467595" y="1619284"/>
            <a:ext cx="8371524" cy="4885791"/>
          </a:xfrm>
        </p:spPr>
        <p:txBody>
          <a:bodyPr>
            <a:normAutofit/>
          </a:bodyPr>
          <a:lstStyle/>
          <a:p>
            <a:pPr eaLnBrk="1" hangingPunct="1"/>
            <a:r>
              <a:rPr lang="en-US" sz="3000" dirty="0">
                <a:latin typeface="Rockwell" charset="0"/>
              </a:rPr>
              <a:t> </a:t>
            </a:r>
            <a:r>
              <a:rPr lang="en-US" sz="3000" b="1" dirty="0">
                <a:solidFill>
                  <a:schemeClr val="tx1"/>
                </a:solidFill>
                <a:latin typeface="Rockwell" charset="0"/>
              </a:rPr>
              <a:t>Ask as many questions as you can.</a:t>
            </a:r>
          </a:p>
          <a:p>
            <a:pPr eaLnBrk="1" hangingPunct="1"/>
            <a:r>
              <a:rPr lang="en-US" sz="3000" b="1" dirty="0">
                <a:solidFill>
                  <a:schemeClr val="tx1"/>
                </a:solidFill>
                <a:latin typeface="Rockwell" charset="0"/>
              </a:rPr>
              <a:t> Do not stop to answer, judge, or discuss.</a:t>
            </a:r>
          </a:p>
          <a:p>
            <a:pPr eaLnBrk="1" hangingPunct="1"/>
            <a:r>
              <a:rPr lang="en-US" sz="3000" b="1" dirty="0">
                <a:solidFill>
                  <a:schemeClr val="tx1"/>
                </a:solidFill>
                <a:latin typeface="Rockwell" charset="0"/>
              </a:rPr>
              <a:t> Write down every question exactly as it was stated.</a:t>
            </a:r>
          </a:p>
          <a:p>
            <a:pPr eaLnBrk="1" hangingPunct="1"/>
            <a:r>
              <a:rPr lang="en-US" sz="3000" b="1" dirty="0">
                <a:solidFill>
                  <a:schemeClr val="tx1"/>
                </a:solidFill>
                <a:latin typeface="Rockwell" charset="0"/>
              </a:rPr>
              <a:t> Change any statements into questions</a:t>
            </a:r>
            <a:r>
              <a:rPr lang="en-US" sz="3000" b="1" dirty="0" smtClean="0">
                <a:solidFill>
                  <a:schemeClr val="tx1"/>
                </a:solidFill>
                <a:latin typeface="Rockwell" charset="0"/>
              </a:rPr>
              <a:t>.</a:t>
            </a:r>
          </a:p>
          <a:p>
            <a:pPr marL="0" indent="0" eaLnBrk="1" hangingPunct="1">
              <a:buNone/>
            </a:pPr>
            <a:endParaRPr lang="en-US" sz="3000" b="1" dirty="0">
              <a:solidFill>
                <a:schemeClr val="tx1"/>
              </a:solidFill>
              <a:latin typeface="Rockwell" charset="0"/>
            </a:endParaRPr>
          </a:p>
          <a:p>
            <a:pPr eaLnBrk="1" hangingPunct="1"/>
            <a:endParaRPr lang="en-US" sz="3000" dirty="0">
              <a:latin typeface="Rockwell" charset="0"/>
            </a:endParaRPr>
          </a:p>
          <a:p>
            <a:pPr eaLnBrk="1" hangingPunct="1"/>
            <a:endParaRPr lang="en-US" sz="3000" dirty="0">
              <a:latin typeface="Rockwel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 Focus (Q-Focus)</a:t>
            </a:r>
            <a:endParaRPr lang="en-US" sz="4000" dirty="0"/>
          </a:p>
        </p:txBody>
      </p:sp>
      <p:sp>
        <p:nvSpPr>
          <p:cNvPr id="3" name="Content Placeholder 2"/>
          <p:cNvSpPr>
            <a:spLocks noGrp="1"/>
          </p:cNvSpPr>
          <p:nvPr>
            <p:ph idx="1"/>
          </p:nvPr>
        </p:nvSpPr>
        <p:spPr>
          <a:xfrm>
            <a:off x="385655" y="2185822"/>
            <a:ext cx="8371524" cy="3670767"/>
          </a:xfrm>
        </p:spPr>
        <p:txBody>
          <a:bodyPr>
            <a:noAutofit/>
          </a:bodyPr>
          <a:lstStyle/>
          <a:p>
            <a:r>
              <a:rPr lang="en-US" sz="2800" dirty="0" smtClean="0"/>
              <a:t> </a:t>
            </a:r>
            <a:r>
              <a:rPr lang="en-US" sz="2800" b="1" dirty="0" smtClean="0">
                <a:solidFill>
                  <a:schemeClr val="tx1"/>
                </a:solidFill>
              </a:rPr>
              <a:t>A Question Focus IS a simple </a:t>
            </a:r>
            <a:r>
              <a:rPr lang="en-US" sz="2800" b="1" dirty="0" smtClean="0">
                <a:solidFill>
                  <a:schemeClr val="accent1"/>
                </a:solidFill>
              </a:rPr>
              <a:t>statement</a:t>
            </a:r>
            <a:r>
              <a:rPr lang="en-US" sz="2800" dirty="0" smtClean="0"/>
              <a:t>, </a:t>
            </a:r>
            <a:r>
              <a:rPr lang="en-US" sz="2800" b="1" dirty="0" smtClean="0">
                <a:solidFill>
                  <a:schemeClr val="tx1"/>
                </a:solidFill>
              </a:rPr>
              <a:t>a</a:t>
            </a:r>
            <a:r>
              <a:rPr lang="en-US" sz="2800" dirty="0" smtClean="0"/>
              <a:t> </a:t>
            </a:r>
            <a:r>
              <a:rPr lang="en-US" sz="2800" b="1" dirty="0" smtClean="0">
                <a:solidFill>
                  <a:srgbClr val="A2C816"/>
                </a:solidFill>
              </a:rPr>
              <a:t>visual</a:t>
            </a:r>
            <a:r>
              <a:rPr lang="en-US" sz="2800" dirty="0" smtClean="0">
                <a:solidFill>
                  <a:srgbClr val="A2C816"/>
                </a:solidFill>
              </a:rPr>
              <a:t> </a:t>
            </a:r>
            <a:r>
              <a:rPr lang="en-US" sz="2800" b="1" dirty="0" smtClean="0">
                <a:solidFill>
                  <a:schemeClr val="tx1"/>
                </a:solidFill>
              </a:rPr>
              <a:t>or</a:t>
            </a:r>
            <a:r>
              <a:rPr lang="en-US" sz="2800" dirty="0" smtClean="0"/>
              <a:t> </a:t>
            </a:r>
            <a:r>
              <a:rPr lang="en-US" sz="2800" b="1" dirty="0" smtClean="0">
                <a:solidFill>
                  <a:srgbClr val="A2C816"/>
                </a:solidFill>
              </a:rPr>
              <a:t>aural aid </a:t>
            </a:r>
            <a:r>
              <a:rPr lang="en-US" sz="2800" b="1" dirty="0" smtClean="0">
                <a:solidFill>
                  <a:schemeClr val="tx1"/>
                </a:solidFill>
              </a:rPr>
              <a:t>to help students generate questions</a:t>
            </a:r>
          </a:p>
          <a:p>
            <a:pPr lvl="1"/>
            <a:r>
              <a:rPr lang="en-US" sz="2800" b="1" dirty="0" smtClean="0">
                <a:solidFill>
                  <a:schemeClr val="tx1"/>
                </a:solidFill>
              </a:rPr>
              <a:t>Created from curriculum content</a:t>
            </a:r>
          </a:p>
          <a:p>
            <a:pPr lvl="1"/>
            <a:r>
              <a:rPr lang="en-US" sz="2800" b="1" dirty="0" smtClean="0">
                <a:solidFill>
                  <a:schemeClr val="tx1"/>
                </a:solidFill>
              </a:rPr>
              <a:t>Brief</a:t>
            </a:r>
          </a:p>
          <a:p>
            <a:pPr lvl="1"/>
            <a:r>
              <a:rPr lang="en-US" sz="2800" b="1" dirty="0" smtClean="0">
                <a:solidFill>
                  <a:schemeClr val="tx1"/>
                </a:solidFill>
              </a:rPr>
              <a:t>Stimulates a new line of thinking</a:t>
            </a:r>
          </a:p>
          <a:p>
            <a:r>
              <a:rPr lang="en-US" sz="2800" b="1" dirty="0" smtClean="0">
                <a:solidFill>
                  <a:schemeClr val="tx1"/>
                </a:solidFill>
              </a:rPr>
              <a:t>A Q-Focus is NOT </a:t>
            </a:r>
          </a:p>
          <a:p>
            <a:pPr lvl="1"/>
            <a:r>
              <a:rPr lang="en-US" sz="2800" b="1" dirty="0" smtClean="0">
                <a:solidFill>
                  <a:schemeClr val="tx1"/>
                </a:solidFill>
              </a:rPr>
              <a:t>A question</a:t>
            </a:r>
            <a:endParaRPr lang="en-US" sz="2800" b="1" dirty="0">
              <a:solidFill>
                <a:schemeClr val="tx1"/>
              </a:solidFill>
            </a:endParaRPr>
          </a:p>
        </p:txBody>
      </p:sp>
    </p:spTree>
    <p:extLst>
      <p:ext uri="{BB962C8B-B14F-4D97-AF65-F5344CB8AC3E}">
        <p14:creationId xmlns:p14="http://schemas.microsoft.com/office/powerpoint/2010/main" val="2982352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z="4400" dirty="0">
                <a:latin typeface="Rockwell" charset="0"/>
              </a:rPr>
              <a:t>Question Focus</a:t>
            </a:r>
          </a:p>
        </p:txBody>
      </p:sp>
      <p:sp>
        <p:nvSpPr>
          <p:cNvPr id="5" name="Content Placeholder 2"/>
          <p:cNvSpPr txBox="1">
            <a:spLocks/>
          </p:cNvSpPr>
          <p:nvPr/>
        </p:nvSpPr>
        <p:spPr bwMode="auto">
          <a:xfrm>
            <a:off x="292100" y="2717870"/>
            <a:ext cx="8545513" cy="255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fontScale="92500" lnSpcReduction="20000"/>
          </a:bodyPr>
          <a:lstStyle>
            <a:lvl1pPr marL="228600" indent="-228600" algn="l" rtl="0" eaLnBrk="0" fontAlgn="base" hangingPunct="0">
              <a:spcBef>
                <a:spcPts val="20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ADDCF5"/>
              </a:buClr>
              <a:buSzPct val="75000"/>
              <a:buFont typeface="Wingdings" charset="0"/>
              <a:buChar char="n"/>
              <a:defRPr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ADDCF5"/>
              </a:buClr>
              <a:buSzPct val="75000"/>
              <a:buFont typeface="Wingdings" charset="0"/>
              <a:buChar char="n"/>
              <a:defRPr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eaLnBrk="1" fontAlgn="auto" hangingPunct="1">
              <a:lnSpc>
                <a:spcPct val="150000"/>
              </a:lnSpc>
              <a:spcBef>
                <a:spcPts val="0"/>
              </a:spcBef>
              <a:spcAft>
                <a:spcPts val="0"/>
              </a:spcAft>
              <a:buFont typeface="Wingdings" pitchFamily="2" charset="2"/>
              <a:buNone/>
              <a:defRPr/>
            </a:pPr>
            <a:r>
              <a:rPr lang="en-US" sz="4400" b="1" i="1" dirty="0" smtClean="0">
                <a:solidFill>
                  <a:schemeClr val="tx1"/>
                </a:solidFill>
                <a:ea typeface="+mn-ea"/>
                <a:cs typeface="+mn-cs"/>
              </a:rPr>
              <a:t>Some students are not </a:t>
            </a:r>
          </a:p>
          <a:p>
            <a:pPr marL="0" indent="0" algn="ctr" eaLnBrk="1" fontAlgn="auto" hangingPunct="1">
              <a:lnSpc>
                <a:spcPct val="150000"/>
              </a:lnSpc>
              <a:spcBef>
                <a:spcPts val="0"/>
              </a:spcBef>
              <a:spcAft>
                <a:spcPts val="0"/>
              </a:spcAft>
              <a:buFont typeface="Wingdings" pitchFamily="2" charset="2"/>
              <a:buNone/>
              <a:defRPr/>
            </a:pPr>
            <a:r>
              <a:rPr lang="en-US" sz="4400" b="1" i="1" dirty="0" smtClean="0">
                <a:solidFill>
                  <a:schemeClr val="tx1"/>
                </a:solidFill>
                <a:ea typeface="+mn-ea"/>
                <a:cs typeface="+mn-cs"/>
              </a:rPr>
              <a:t>asking questions in my classroom.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0" y="365837"/>
            <a:ext cx="8913813" cy="914400"/>
          </a:xfrm>
        </p:spPr>
        <p:txBody>
          <a:bodyPr>
            <a:normAutofit fontScale="90000"/>
          </a:bodyPr>
          <a:lstStyle/>
          <a:p>
            <a:pPr eaLnBrk="1" hangingPunct="1"/>
            <a:r>
              <a:rPr lang="en-US" sz="4400" dirty="0">
                <a:latin typeface="Rockwell" charset="0"/>
              </a:rPr>
              <a:t>Producing </a:t>
            </a:r>
            <a:r>
              <a:rPr lang="en-US" sz="4400" dirty="0" smtClean="0">
                <a:latin typeface="Rockwell" charset="0"/>
              </a:rPr>
              <a:t>Questions – </a:t>
            </a:r>
            <a:r>
              <a:rPr lang="en-US" sz="4400" dirty="0">
                <a:latin typeface="Rockwell" charset="0"/>
              </a:rPr>
              <a:t>4</a:t>
            </a:r>
            <a:r>
              <a:rPr lang="en-US" sz="4400" dirty="0" smtClean="0">
                <a:latin typeface="Rockwell" charset="0"/>
              </a:rPr>
              <a:t> min.</a:t>
            </a:r>
            <a:endParaRPr lang="en-US" sz="4400" dirty="0">
              <a:latin typeface="Rockwell" charset="0"/>
            </a:endParaRPr>
          </a:p>
        </p:txBody>
      </p:sp>
      <p:sp>
        <p:nvSpPr>
          <p:cNvPr id="3" name="Content Placeholder 2"/>
          <p:cNvSpPr>
            <a:spLocks noGrp="1"/>
          </p:cNvSpPr>
          <p:nvPr>
            <p:ph idx="1"/>
          </p:nvPr>
        </p:nvSpPr>
        <p:spPr>
          <a:xfrm>
            <a:off x="292100" y="1730693"/>
            <a:ext cx="8545513" cy="4533265"/>
          </a:xfrm>
        </p:spPr>
        <p:txBody>
          <a:bodyPr rtlCol="0">
            <a:normAutofit/>
          </a:bodyPr>
          <a:lstStyle/>
          <a:p>
            <a:pPr marL="0" indent="0" algn="ctr" eaLnBrk="1" fontAlgn="auto" hangingPunct="1">
              <a:spcBef>
                <a:spcPts val="0"/>
              </a:spcBef>
              <a:spcAft>
                <a:spcPts val="0"/>
              </a:spcAft>
              <a:buFont typeface="Wingdings" pitchFamily="2" charset="2"/>
              <a:buNone/>
              <a:defRPr/>
            </a:pPr>
            <a:r>
              <a:rPr lang="en-US" sz="4400" b="1" i="1" dirty="0" smtClean="0">
                <a:solidFill>
                  <a:schemeClr val="tx1"/>
                </a:solidFill>
                <a:ea typeface="+mn-ea"/>
                <a:cs typeface="+mn-cs"/>
              </a:rPr>
              <a:t>Some students are not </a:t>
            </a:r>
          </a:p>
          <a:p>
            <a:pPr marL="0" indent="0" algn="ctr" eaLnBrk="1" fontAlgn="auto" hangingPunct="1">
              <a:spcBef>
                <a:spcPts val="0"/>
              </a:spcBef>
              <a:spcAft>
                <a:spcPts val="0"/>
              </a:spcAft>
              <a:buFont typeface="Wingdings" pitchFamily="2" charset="2"/>
              <a:buNone/>
              <a:defRPr/>
            </a:pPr>
            <a:r>
              <a:rPr lang="en-US" sz="4400" b="1" i="1" dirty="0" smtClean="0">
                <a:solidFill>
                  <a:schemeClr val="tx1"/>
                </a:solidFill>
                <a:ea typeface="+mn-ea"/>
                <a:cs typeface="+mn-cs"/>
              </a:rPr>
              <a:t>asking questions in my classroom.</a:t>
            </a:r>
          </a:p>
          <a:p>
            <a:pPr marL="514350" indent="-514350" algn="ctr" eaLnBrk="1" fontAlgn="auto" hangingPunct="1">
              <a:spcAft>
                <a:spcPts val="0"/>
              </a:spcAft>
              <a:buFont typeface="Wingdings" pitchFamily="2" charset="2"/>
              <a:buAutoNum type="arabicPeriod"/>
              <a:defRPr/>
            </a:pPr>
            <a:r>
              <a:rPr lang="en-US" sz="3000" b="1" dirty="0" smtClean="0">
                <a:solidFill>
                  <a:schemeClr val="tx1"/>
                </a:solidFill>
                <a:ea typeface="+mn-ea"/>
                <a:cs typeface="+mn-cs"/>
              </a:rPr>
              <a:t>Ask Questions</a:t>
            </a:r>
          </a:p>
          <a:p>
            <a:pPr marL="514350" indent="-514350" algn="ctr" eaLnBrk="1" fontAlgn="auto" hangingPunct="1">
              <a:spcAft>
                <a:spcPts val="0"/>
              </a:spcAft>
              <a:buFont typeface="Wingdings" pitchFamily="2" charset="2"/>
              <a:buAutoNum type="arabicPeriod"/>
              <a:defRPr/>
            </a:pPr>
            <a:r>
              <a:rPr lang="en-US" sz="3000" b="1" dirty="0" smtClean="0">
                <a:solidFill>
                  <a:schemeClr val="tx1"/>
                </a:solidFill>
                <a:ea typeface="+mn-ea"/>
                <a:cs typeface="+mn-cs"/>
              </a:rPr>
              <a:t>Follow the Rules</a:t>
            </a:r>
          </a:p>
          <a:p>
            <a:pPr marL="514350" indent="-514350" algn="ctr" eaLnBrk="1" fontAlgn="auto" hangingPunct="1">
              <a:spcAft>
                <a:spcPts val="0"/>
              </a:spcAft>
              <a:buFont typeface="Wingdings" pitchFamily="2" charset="2"/>
              <a:buAutoNum type="arabicPeriod"/>
              <a:defRPr/>
            </a:pPr>
            <a:r>
              <a:rPr lang="en-US" sz="3000" b="1" dirty="0" smtClean="0">
                <a:solidFill>
                  <a:schemeClr val="tx1"/>
                </a:solidFill>
                <a:ea typeface="+mn-ea"/>
                <a:cs typeface="+mn-cs"/>
              </a:rPr>
              <a:t>Number the Questions</a:t>
            </a:r>
          </a:p>
          <a:p>
            <a:pPr marL="514350" indent="-514350" algn="ctr" eaLnBrk="1" fontAlgn="auto" hangingPunct="1">
              <a:spcAft>
                <a:spcPts val="0"/>
              </a:spcAft>
              <a:buFont typeface="Wingdings" pitchFamily="2" charset="2"/>
              <a:buAutoNum type="arabicPeriod"/>
              <a:defRPr/>
            </a:pPr>
            <a:endParaRPr lang="en-US" sz="3000" dirty="0">
              <a:solidFill>
                <a:schemeClr val="tx1">
                  <a:lumMod val="65000"/>
                  <a:lumOff val="35000"/>
                </a:schemeClr>
              </a:solidFil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456"/>
            <a:ext cx="8913813" cy="914400"/>
          </a:xfrm>
        </p:spPr>
        <p:txBody>
          <a:bodyPr/>
          <a:lstStyle/>
          <a:p>
            <a:r>
              <a:rPr lang="en-US" dirty="0" smtClean="0"/>
              <a:t>Facilitators</a:t>
            </a:r>
            <a:endParaRPr lang="en-US" dirty="0"/>
          </a:p>
        </p:txBody>
      </p:sp>
      <p:sp>
        <p:nvSpPr>
          <p:cNvPr id="3" name="Content Placeholder 2"/>
          <p:cNvSpPr>
            <a:spLocks noGrp="1"/>
          </p:cNvSpPr>
          <p:nvPr>
            <p:ph idx="1"/>
          </p:nvPr>
        </p:nvSpPr>
        <p:spPr>
          <a:xfrm>
            <a:off x="335445" y="1339122"/>
            <a:ext cx="8578368" cy="4638010"/>
          </a:xfrm>
        </p:spPr>
        <p:txBody>
          <a:bodyPr>
            <a:noAutofit/>
          </a:bodyPr>
          <a:lstStyle/>
          <a:p>
            <a:r>
              <a:rPr lang="en-US" b="1" dirty="0" smtClean="0">
                <a:solidFill>
                  <a:schemeClr val="tx1"/>
                </a:solidFill>
              </a:rPr>
              <a:t>Carole Mullins, Instructional Specialist, KDE/KVEC</a:t>
            </a:r>
          </a:p>
          <a:p>
            <a:r>
              <a:rPr lang="en-US" b="1" dirty="0" smtClean="0">
                <a:solidFill>
                  <a:schemeClr val="tx1"/>
                </a:solidFill>
              </a:rPr>
              <a:t>Linda Holbrook, Literacy Consultant, KDE</a:t>
            </a:r>
          </a:p>
          <a:p>
            <a:r>
              <a:rPr lang="en-US" b="1" dirty="0" smtClean="0">
                <a:solidFill>
                  <a:schemeClr val="tx1"/>
                </a:solidFill>
              </a:rPr>
              <a:t>Jennifer Carroll, PGES Consultant, KDE/KVEC</a:t>
            </a:r>
          </a:p>
          <a:p>
            <a:r>
              <a:rPr lang="en-US" b="1" dirty="0" smtClean="0">
                <a:solidFill>
                  <a:schemeClr val="tx1"/>
                </a:solidFill>
              </a:rPr>
              <a:t>Mary McCloud, Literacy Consultant, KVEC</a:t>
            </a:r>
          </a:p>
          <a:p>
            <a:r>
              <a:rPr lang="en-US" b="1" dirty="0" smtClean="0">
                <a:solidFill>
                  <a:schemeClr val="tx1"/>
                </a:solidFill>
              </a:rPr>
              <a:t>Dionne Bates, Achievement Gap Consultant, KVEC</a:t>
            </a:r>
          </a:p>
          <a:p>
            <a:r>
              <a:rPr lang="en-US" b="1" dirty="0" smtClean="0">
                <a:solidFill>
                  <a:schemeClr val="tx1"/>
                </a:solidFill>
              </a:rPr>
              <a:t>Melissa Ferrell, Exceptional Children Consultant, KDE</a:t>
            </a:r>
          </a:p>
          <a:p>
            <a:r>
              <a:rPr lang="en-US" b="1" dirty="0" smtClean="0">
                <a:solidFill>
                  <a:schemeClr val="tx1"/>
                </a:solidFill>
              </a:rPr>
              <a:t>Paul Green, ARC and KVEC/ARI Consultant</a:t>
            </a:r>
          </a:p>
          <a:p>
            <a:pPr marL="0" indent="0">
              <a:buNone/>
            </a:pPr>
            <a:r>
              <a:rPr lang="en-US" b="1" dirty="0" smtClean="0">
                <a:solidFill>
                  <a:schemeClr val="tx1"/>
                </a:solidFill>
              </a:rPr>
              <a:t>GUEST PRESENTERS:</a:t>
            </a:r>
          </a:p>
          <a:p>
            <a:r>
              <a:rPr lang="en-US" b="1" dirty="0" smtClean="0">
                <a:solidFill>
                  <a:schemeClr val="tx1"/>
                </a:solidFill>
              </a:rPr>
              <a:t>Kadi Ralston, Instructional Specialist, KDE/GRREC</a:t>
            </a:r>
          </a:p>
          <a:p>
            <a:r>
              <a:rPr lang="en-US" b="1" dirty="0" smtClean="0">
                <a:solidFill>
                  <a:schemeClr val="tx1"/>
                </a:solidFill>
              </a:rPr>
              <a:t>Teresa Emmert, Instructional Specialist, KDE/GRREC</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263" y="1495952"/>
            <a:ext cx="21145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606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400816"/>
            <a:ext cx="8913813" cy="1005840"/>
          </a:xfrm>
        </p:spPr>
        <p:txBody>
          <a:bodyPr>
            <a:normAutofit fontScale="90000"/>
          </a:bodyPr>
          <a:lstStyle/>
          <a:p>
            <a:pPr algn="ctr" eaLnBrk="1" hangingPunct="1"/>
            <a:r>
              <a:rPr lang="en-US" sz="4000" dirty="0">
                <a:latin typeface="Rockwell" charset="0"/>
              </a:rPr>
              <a:t>Categorizing Questions</a:t>
            </a:r>
            <a:r>
              <a:rPr lang="en-US" sz="4000" dirty="0" smtClean="0">
                <a:latin typeface="Rockwell" charset="0"/>
              </a:rPr>
              <a:t>:</a:t>
            </a:r>
            <a:br>
              <a:rPr lang="en-US" sz="4000" dirty="0" smtClean="0">
                <a:latin typeface="Rockwell" charset="0"/>
              </a:rPr>
            </a:br>
            <a:r>
              <a:rPr lang="en-US" sz="4000" dirty="0" smtClean="0">
                <a:latin typeface="Rockwell" charset="0"/>
              </a:rPr>
              <a:t> Closed</a:t>
            </a:r>
            <a:r>
              <a:rPr lang="en-US" sz="4000" dirty="0">
                <a:latin typeface="Rockwell" charset="0"/>
              </a:rPr>
              <a:t>/Open</a:t>
            </a:r>
          </a:p>
        </p:txBody>
      </p:sp>
      <p:sp>
        <p:nvSpPr>
          <p:cNvPr id="46082" name="Content Placeholder 2"/>
          <p:cNvSpPr>
            <a:spLocks noGrp="1"/>
          </p:cNvSpPr>
          <p:nvPr>
            <p:ph idx="1"/>
          </p:nvPr>
        </p:nvSpPr>
        <p:spPr>
          <a:xfrm>
            <a:off x="252248" y="1981200"/>
            <a:ext cx="8661565" cy="4144963"/>
          </a:xfrm>
        </p:spPr>
        <p:txBody>
          <a:bodyPr>
            <a:normAutofit lnSpcReduction="10000"/>
          </a:bodyPr>
          <a:lstStyle/>
          <a:p>
            <a:pPr marL="0" indent="0" eaLnBrk="1" hangingPunct="1">
              <a:buFont typeface="Wingdings" charset="0"/>
              <a:buNone/>
              <a:defRPr/>
            </a:pPr>
            <a:r>
              <a:rPr lang="en-US" sz="3000" b="1" u="sng" dirty="0" smtClean="0">
                <a:solidFill>
                  <a:schemeClr val="tx1"/>
                </a:solidFill>
                <a:latin typeface="Rockwell" charset="0"/>
              </a:rPr>
              <a:t>Definitions</a:t>
            </a:r>
            <a:r>
              <a:rPr lang="en-US" sz="3000" b="1" dirty="0" smtClean="0">
                <a:solidFill>
                  <a:schemeClr val="tx1"/>
                </a:solidFill>
                <a:latin typeface="Rockwell" charset="0"/>
              </a:rPr>
              <a:t>: </a:t>
            </a:r>
          </a:p>
          <a:p>
            <a:pPr lvl="1" eaLnBrk="1" hangingPunct="1">
              <a:defRPr/>
            </a:pPr>
            <a:r>
              <a:rPr lang="en-US" sz="2800" b="1" dirty="0" smtClean="0">
                <a:solidFill>
                  <a:schemeClr val="tx1"/>
                </a:solidFill>
                <a:latin typeface="Rockwell" charset="0"/>
              </a:rPr>
              <a:t>Closed</a:t>
            </a:r>
            <a:r>
              <a:rPr lang="en-US" sz="2800" b="1" dirty="0">
                <a:solidFill>
                  <a:schemeClr val="tx1"/>
                </a:solidFill>
                <a:latin typeface="Rockwell" charset="0"/>
              </a:rPr>
              <a:t>-ended </a:t>
            </a:r>
            <a:r>
              <a:rPr lang="en-US" sz="2800" dirty="0">
                <a:solidFill>
                  <a:schemeClr val="tx1"/>
                </a:solidFill>
                <a:latin typeface="Rockwell" charset="0"/>
              </a:rPr>
              <a:t>questions can be answered with a “yes” or  “no” or with a </a:t>
            </a:r>
            <a:r>
              <a:rPr lang="en-US" sz="2800" b="1" dirty="0">
                <a:solidFill>
                  <a:schemeClr val="tx1"/>
                </a:solidFill>
                <a:latin typeface="Rockwell" charset="0"/>
              </a:rPr>
              <a:t>one-word </a:t>
            </a:r>
            <a:r>
              <a:rPr lang="en-US" sz="2800" dirty="0">
                <a:solidFill>
                  <a:schemeClr val="tx1"/>
                </a:solidFill>
                <a:latin typeface="Rockwell" charset="0"/>
              </a:rPr>
              <a:t>answer.</a:t>
            </a:r>
          </a:p>
          <a:p>
            <a:pPr lvl="1" eaLnBrk="1" hangingPunct="1">
              <a:spcBef>
                <a:spcPts val="1800"/>
              </a:spcBef>
              <a:spcAft>
                <a:spcPts val="0"/>
              </a:spcAft>
              <a:defRPr/>
            </a:pPr>
            <a:r>
              <a:rPr lang="en-US" sz="2800" b="1" dirty="0" smtClean="0">
                <a:solidFill>
                  <a:schemeClr val="tx1"/>
                </a:solidFill>
                <a:latin typeface="Rockwell" charset="0"/>
              </a:rPr>
              <a:t>Open</a:t>
            </a:r>
            <a:r>
              <a:rPr lang="en-US" sz="2800" b="1" dirty="0">
                <a:solidFill>
                  <a:schemeClr val="tx1"/>
                </a:solidFill>
                <a:latin typeface="Rockwell" charset="0"/>
              </a:rPr>
              <a:t>-ended</a:t>
            </a:r>
            <a:r>
              <a:rPr lang="en-US" sz="2800" dirty="0">
                <a:solidFill>
                  <a:schemeClr val="tx1"/>
                </a:solidFill>
                <a:latin typeface="Rockwell" charset="0"/>
              </a:rPr>
              <a:t> questions require </a:t>
            </a:r>
            <a:endParaRPr lang="en-US" sz="2800" dirty="0" smtClean="0">
              <a:solidFill>
                <a:schemeClr val="tx1"/>
              </a:solidFill>
              <a:latin typeface="Rockwell" charset="0"/>
            </a:endParaRPr>
          </a:p>
          <a:p>
            <a:pPr marL="228600" lvl="1" indent="0" eaLnBrk="1" hangingPunct="1">
              <a:spcBef>
                <a:spcPts val="0"/>
              </a:spcBef>
              <a:spcAft>
                <a:spcPts val="1800"/>
              </a:spcAft>
              <a:buFont typeface="Wingdings" charset="0"/>
              <a:buNone/>
              <a:defRPr/>
            </a:pPr>
            <a:r>
              <a:rPr lang="en-US" sz="2800" dirty="0" smtClean="0">
                <a:solidFill>
                  <a:schemeClr val="tx1"/>
                </a:solidFill>
                <a:latin typeface="Rockwell" charset="0"/>
              </a:rPr>
              <a:t>     more </a:t>
            </a:r>
            <a:r>
              <a:rPr lang="en-US" sz="2800" b="1" dirty="0" smtClean="0">
                <a:solidFill>
                  <a:schemeClr val="tx1"/>
                </a:solidFill>
                <a:latin typeface="Rockwell" charset="0"/>
              </a:rPr>
              <a:t>explanation</a:t>
            </a:r>
            <a:r>
              <a:rPr lang="en-US" sz="2800" dirty="0" smtClean="0">
                <a:solidFill>
                  <a:schemeClr val="tx1"/>
                </a:solidFill>
                <a:latin typeface="Rockwell" charset="0"/>
              </a:rPr>
              <a:t>. </a:t>
            </a:r>
          </a:p>
          <a:p>
            <a:pPr marL="0" indent="0" eaLnBrk="1" hangingPunct="1">
              <a:spcBef>
                <a:spcPts val="0"/>
              </a:spcBef>
              <a:buFont typeface="Wingdings" charset="0"/>
              <a:buNone/>
              <a:defRPr/>
            </a:pPr>
            <a:r>
              <a:rPr lang="en-US" sz="3000" u="sng" dirty="0" smtClean="0">
                <a:solidFill>
                  <a:schemeClr val="tx1"/>
                </a:solidFill>
                <a:latin typeface="Rockwell" charset="0"/>
              </a:rPr>
              <a:t>Directions</a:t>
            </a:r>
            <a:r>
              <a:rPr lang="en-US" sz="3000" dirty="0" smtClean="0">
                <a:solidFill>
                  <a:schemeClr val="tx1"/>
                </a:solidFill>
                <a:latin typeface="Rockwell" charset="0"/>
              </a:rPr>
              <a:t>: Identify </a:t>
            </a:r>
            <a:r>
              <a:rPr lang="en-US" sz="3000" dirty="0">
                <a:solidFill>
                  <a:schemeClr val="tx1"/>
                </a:solidFill>
                <a:latin typeface="Rockwell" charset="0"/>
              </a:rPr>
              <a:t>your questions as </a:t>
            </a:r>
            <a:r>
              <a:rPr lang="en-US" sz="3000" dirty="0" smtClean="0">
                <a:solidFill>
                  <a:schemeClr val="tx1"/>
                </a:solidFill>
                <a:latin typeface="Rockwell" charset="0"/>
              </a:rPr>
              <a:t>closed</a:t>
            </a:r>
            <a:r>
              <a:rPr lang="en-US" sz="3000" dirty="0">
                <a:solidFill>
                  <a:schemeClr val="tx1"/>
                </a:solidFill>
                <a:latin typeface="Rockwell" charset="0"/>
              </a:rPr>
              <a:t>-ended or open-ended by </a:t>
            </a:r>
            <a:r>
              <a:rPr lang="en-US" sz="3000" b="1" dirty="0" smtClean="0">
                <a:solidFill>
                  <a:schemeClr val="tx1"/>
                </a:solidFill>
                <a:latin typeface="Rockwell" charset="0"/>
              </a:rPr>
              <a:t>marking </a:t>
            </a:r>
            <a:r>
              <a:rPr lang="en-US" sz="3000" b="1" dirty="0">
                <a:solidFill>
                  <a:schemeClr val="tx1"/>
                </a:solidFill>
                <a:latin typeface="Rockwell" charset="0"/>
              </a:rPr>
              <a:t>them </a:t>
            </a:r>
            <a:r>
              <a:rPr lang="en-US" sz="3000" dirty="0">
                <a:solidFill>
                  <a:schemeClr val="tx1"/>
                </a:solidFill>
                <a:latin typeface="Rockwell" charset="0"/>
              </a:rPr>
              <a:t>with a </a:t>
            </a:r>
            <a:r>
              <a:rPr lang="en-US" sz="3000" b="1" dirty="0">
                <a:solidFill>
                  <a:schemeClr val="tx1"/>
                </a:solidFill>
                <a:latin typeface="Rockwell" charset="0"/>
              </a:rPr>
              <a:t>“C”</a:t>
            </a:r>
            <a:r>
              <a:rPr lang="en-US" sz="3000" dirty="0">
                <a:solidFill>
                  <a:schemeClr val="tx1"/>
                </a:solidFill>
                <a:latin typeface="Rockwell" charset="0"/>
              </a:rPr>
              <a:t> or an </a:t>
            </a:r>
            <a:r>
              <a:rPr lang="en-US" sz="3000" b="1" dirty="0">
                <a:solidFill>
                  <a:schemeClr val="tx1"/>
                </a:solidFill>
                <a:latin typeface="Rockwell" charset="0"/>
              </a:rPr>
              <a:t>“O”</a:t>
            </a:r>
            <a:r>
              <a:rPr lang="en-US" sz="3000" dirty="0">
                <a:solidFill>
                  <a:schemeClr val="tx1"/>
                </a:solidFill>
                <a:latin typeface="Rockwel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2">
                                            <p:txEl>
                                              <p:pRg st="2" end="2"/>
                                            </p:txEl>
                                          </p:spTgt>
                                        </p:tgtEl>
                                        <p:attrNameLst>
                                          <p:attrName>style.visibility</p:attrName>
                                        </p:attrNameLst>
                                      </p:cBhvr>
                                      <p:to>
                                        <p:strVal val="visible"/>
                                      </p:to>
                                    </p:set>
                                    <p:animEffect transition="in" filter="fade">
                                      <p:cBhvr>
                                        <p:cTn id="12" dur="500"/>
                                        <p:tgtEl>
                                          <p:spTgt spid="4608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animEffect transition="in" filter="fade">
                                      <p:cBhvr>
                                        <p:cTn id="15" dur="500"/>
                                        <p:tgtEl>
                                          <p:spTgt spid="4608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6082">
                                            <p:txEl>
                                              <p:pRg st="4" end="4"/>
                                            </p:txEl>
                                          </p:spTgt>
                                        </p:tgtEl>
                                        <p:attrNameLst>
                                          <p:attrName>style.visibility</p:attrName>
                                        </p:attrNameLst>
                                      </p:cBhvr>
                                      <p:to>
                                        <p:strVal val="visible"/>
                                      </p:to>
                                    </p:set>
                                    <p:animEffect transition="in" filter="fade">
                                      <p:cBhvr>
                                        <p:cTn id="20"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0" y="1078136"/>
            <a:ext cx="9144000" cy="1005840"/>
          </a:xfrm>
        </p:spPr>
        <p:txBody>
          <a:bodyPr>
            <a:normAutofit fontScale="90000"/>
          </a:bodyPr>
          <a:lstStyle/>
          <a:p>
            <a:pPr algn="ctr" eaLnBrk="1" hangingPunct="1"/>
            <a:r>
              <a:rPr lang="en-US" sz="4000" dirty="0">
                <a:latin typeface="Rockwell" charset="0"/>
              </a:rPr>
              <a:t>Change </a:t>
            </a:r>
            <a:r>
              <a:rPr lang="en-US" sz="4000" b="1" dirty="0">
                <a:latin typeface="Rockwell" charset="0"/>
              </a:rPr>
              <a:t>Closed</a:t>
            </a:r>
            <a:r>
              <a:rPr lang="en-US" sz="4000" dirty="0">
                <a:latin typeface="Rockwell" charset="0"/>
              </a:rPr>
              <a:t> to </a:t>
            </a:r>
            <a:r>
              <a:rPr lang="en-US" sz="4000" b="1" dirty="0">
                <a:latin typeface="Rockwell" charset="0"/>
              </a:rPr>
              <a:t>Open </a:t>
            </a:r>
            <a:r>
              <a:rPr lang="en-US" sz="4000" dirty="0">
                <a:latin typeface="Rockwell" charset="0"/>
              </a:rPr>
              <a:t>-Ended </a:t>
            </a:r>
            <a:r>
              <a:rPr lang="en-US" sz="4000" dirty="0" smtClean="0">
                <a:latin typeface="Rockwell" charset="0"/>
              </a:rPr>
              <a:t>Questions (Divergent Thinking)</a:t>
            </a:r>
            <a:endParaRPr lang="en-US" sz="4000" dirty="0">
              <a:latin typeface="Rockwell" charset="0"/>
            </a:endParaRPr>
          </a:p>
        </p:txBody>
      </p:sp>
      <p:sp>
        <p:nvSpPr>
          <p:cNvPr id="50178" name="Content Placeholder 2"/>
          <p:cNvSpPr>
            <a:spLocks noGrp="1"/>
          </p:cNvSpPr>
          <p:nvPr>
            <p:ph idx="1"/>
          </p:nvPr>
        </p:nvSpPr>
        <p:spPr/>
        <p:txBody>
          <a:bodyPr/>
          <a:lstStyle/>
          <a:p>
            <a:pPr marL="0" indent="0" eaLnBrk="1" hangingPunct="1">
              <a:buFont typeface="Wingdings" charset="0"/>
              <a:buNone/>
            </a:pPr>
            <a:r>
              <a:rPr lang="en-US" sz="3000" b="1" u="sng" dirty="0">
                <a:solidFill>
                  <a:schemeClr val="tx1"/>
                </a:solidFill>
                <a:latin typeface="Rockwell" charset="0"/>
              </a:rPr>
              <a:t>Directions</a:t>
            </a:r>
            <a:r>
              <a:rPr lang="en-US" sz="3000" b="1" dirty="0">
                <a:solidFill>
                  <a:schemeClr val="tx1"/>
                </a:solidFill>
                <a:latin typeface="Rockwell" charset="0"/>
              </a:rPr>
              <a:t>: Take one closed-ended question and change it into an open-ended question</a:t>
            </a:r>
          </a:p>
        </p:txBody>
      </p:sp>
      <p:graphicFrame>
        <p:nvGraphicFramePr>
          <p:cNvPr id="4" name="Content Placeholder 6"/>
          <p:cNvGraphicFramePr>
            <a:graphicFrameLocks/>
          </p:cNvGraphicFramePr>
          <p:nvPr>
            <p:extLst>
              <p:ext uri="{D42A27DB-BD31-4B8C-83A1-F6EECF244321}">
                <p14:modId xmlns:p14="http://schemas.microsoft.com/office/powerpoint/2010/main" val="616078726"/>
              </p:ext>
            </p:extLst>
          </p:nvPr>
        </p:nvGraphicFramePr>
        <p:xfrm>
          <a:off x="2099927" y="3014531"/>
          <a:ext cx="5696840" cy="3514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1078136"/>
            <a:ext cx="9144000" cy="1005840"/>
          </a:xfrm>
        </p:spPr>
        <p:txBody>
          <a:bodyPr>
            <a:normAutofit fontScale="90000"/>
          </a:bodyPr>
          <a:lstStyle/>
          <a:p>
            <a:pPr algn="ctr" eaLnBrk="1" hangingPunct="1"/>
            <a:r>
              <a:rPr lang="en-US" sz="4000" dirty="0">
                <a:latin typeface="Rockwell" charset="0"/>
              </a:rPr>
              <a:t>Change </a:t>
            </a:r>
            <a:r>
              <a:rPr lang="en-US" sz="4000" b="1" dirty="0">
                <a:latin typeface="Rockwell" charset="0"/>
              </a:rPr>
              <a:t>Open</a:t>
            </a:r>
            <a:r>
              <a:rPr lang="en-US" sz="4000" dirty="0">
                <a:latin typeface="Rockwell" charset="0"/>
              </a:rPr>
              <a:t> to </a:t>
            </a:r>
            <a:r>
              <a:rPr lang="en-US" sz="4000" b="1" dirty="0">
                <a:latin typeface="Rockwell" charset="0"/>
              </a:rPr>
              <a:t>Closed </a:t>
            </a:r>
            <a:r>
              <a:rPr lang="en-US" sz="4000" dirty="0">
                <a:latin typeface="Rockwell" charset="0"/>
              </a:rPr>
              <a:t>-Ended </a:t>
            </a:r>
            <a:r>
              <a:rPr lang="en-US" sz="4000" dirty="0" smtClean="0">
                <a:latin typeface="Rockwell" charset="0"/>
              </a:rPr>
              <a:t>Questions (Convergent Thinking)</a:t>
            </a:r>
            <a:endParaRPr lang="en-US" sz="4000" dirty="0">
              <a:latin typeface="Rockwell" charset="0"/>
            </a:endParaRPr>
          </a:p>
        </p:txBody>
      </p:sp>
      <p:sp>
        <p:nvSpPr>
          <p:cNvPr id="51202" name="Content Placeholder 2"/>
          <p:cNvSpPr>
            <a:spLocks noGrp="1"/>
          </p:cNvSpPr>
          <p:nvPr>
            <p:ph idx="1"/>
          </p:nvPr>
        </p:nvSpPr>
        <p:spPr/>
        <p:txBody>
          <a:bodyPr/>
          <a:lstStyle/>
          <a:p>
            <a:pPr marL="0" indent="0" eaLnBrk="1" hangingPunct="1">
              <a:buFont typeface="Wingdings" charset="0"/>
              <a:buNone/>
            </a:pPr>
            <a:r>
              <a:rPr lang="en-US" sz="3000" b="1" u="sng" dirty="0">
                <a:solidFill>
                  <a:schemeClr val="tx1"/>
                </a:solidFill>
                <a:latin typeface="Rockwell" charset="0"/>
              </a:rPr>
              <a:t>Directions</a:t>
            </a:r>
            <a:r>
              <a:rPr lang="en-US" sz="3000" b="1" dirty="0">
                <a:solidFill>
                  <a:schemeClr val="tx1"/>
                </a:solidFill>
                <a:latin typeface="Rockwell" charset="0"/>
              </a:rPr>
              <a:t>: Take one open-ended question and change it into an closed-ended question</a:t>
            </a:r>
          </a:p>
        </p:txBody>
      </p:sp>
      <p:graphicFrame>
        <p:nvGraphicFramePr>
          <p:cNvPr id="6" name="Content Placeholder 6"/>
          <p:cNvGraphicFramePr>
            <a:graphicFrameLocks/>
          </p:cNvGraphicFramePr>
          <p:nvPr>
            <p:extLst>
              <p:ext uri="{D42A27DB-BD31-4B8C-83A1-F6EECF244321}">
                <p14:modId xmlns:p14="http://schemas.microsoft.com/office/powerpoint/2010/main" val="3677435389"/>
              </p:ext>
            </p:extLst>
          </p:nvPr>
        </p:nvGraphicFramePr>
        <p:xfrm>
          <a:off x="1534431" y="3066205"/>
          <a:ext cx="6637867" cy="3514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4000" dirty="0">
                <a:latin typeface="Rockwell" charset="0"/>
              </a:rPr>
              <a:t>Prioritizing Questions </a:t>
            </a:r>
          </a:p>
        </p:txBody>
      </p:sp>
      <p:sp>
        <p:nvSpPr>
          <p:cNvPr id="3" name="Content Placeholder 2"/>
          <p:cNvSpPr>
            <a:spLocks noGrp="1"/>
          </p:cNvSpPr>
          <p:nvPr>
            <p:ph idx="1"/>
          </p:nvPr>
        </p:nvSpPr>
        <p:spPr>
          <a:xfrm>
            <a:off x="195376" y="2209120"/>
            <a:ext cx="8718437" cy="4144963"/>
          </a:xfrm>
        </p:spPr>
        <p:txBody>
          <a:bodyPr rtlCol="0">
            <a:normAutofit/>
          </a:bodyPr>
          <a:lstStyle/>
          <a:p>
            <a:pPr eaLnBrk="1" fontAlgn="auto" hangingPunct="1">
              <a:spcAft>
                <a:spcPts val="0"/>
              </a:spcAft>
              <a:buFont typeface="Wingdings" pitchFamily="2" charset="2"/>
              <a:buChar char="n"/>
              <a:defRPr/>
            </a:pPr>
            <a:r>
              <a:rPr lang="en-US" sz="3000" b="1" dirty="0" smtClean="0">
                <a:solidFill>
                  <a:schemeClr val="tx1"/>
                </a:solidFill>
                <a:ea typeface="+mn-ea"/>
                <a:cs typeface="+mn-cs"/>
              </a:rPr>
              <a:t>Review your list of questions </a:t>
            </a:r>
          </a:p>
          <a:p>
            <a:pPr eaLnBrk="1" fontAlgn="auto" hangingPunct="1">
              <a:spcAft>
                <a:spcPts val="0"/>
              </a:spcAft>
              <a:buFont typeface="Wingdings" pitchFamily="2" charset="2"/>
              <a:buChar char="n"/>
              <a:defRPr/>
            </a:pPr>
            <a:r>
              <a:rPr lang="en-US" sz="3000" b="1" dirty="0">
                <a:solidFill>
                  <a:schemeClr val="tx1"/>
                </a:solidFill>
                <a:ea typeface="+mn-ea"/>
                <a:cs typeface="+mn-cs"/>
              </a:rPr>
              <a:t>C</a:t>
            </a:r>
            <a:r>
              <a:rPr lang="en-US" sz="3000" b="1" dirty="0" smtClean="0">
                <a:solidFill>
                  <a:schemeClr val="tx1"/>
                </a:solidFill>
                <a:ea typeface="+mn-ea"/>
                <a:cs typeface="+mn-cs"/>
              </a:rPr>
              <a:t>hoose the three questions you consider most important </a:t>
            </a:r>
          </a:p>
          <a:p>
            <a:pPr eaLnBrk="1" fontAlgn="auto" hangingPunct="1">
              <a:spcAft>
                <a:spcPts val="0"/>
              </a:spcAft>
              <a:buFont typeface="Wingdings" pitchFamily="2" charset="2"/>
              <a:buChar char="n"/>
              <a:defRPr/>
            </a:pPr>
            <a:r>
              <a:rPr lang="en-US" sz="3000" b="1" dirty="0" smtClean="0">
                <a:solidFill>
                  <a:schemeClr val="tx1"/>
                </a:solidFill>
                <a:ea typeface="+mn-ea"/>
                <a:cs typeface="+mn-cs"/>
              </a:rPr>
              <a:t>While </a:t>
            </a:r>
            <a:r>
              <a:rPr lang="en-US" sz="3000" b="1" dirty="0">
                <a:solidFill>
                  <a:schemeClr val="tx1"/>
                </a:solidFill>
                <a:ea typeface="+mn-ea"/>
                <a:cs typeface="+mn-cs"/>
              </a:rPr>
              <a:t>prioritizing, think about your </a:t>
            </a:r>
            <a:r>
              <a:rPr lang="en-US" sz="3000" b="1" dirty="0" smtClean="0">
                <a:solidFill>
                  <a:schemeClr val="tx1"/>
                </a:solidFill>
                <a:ea typeface="+mn-ea"/>
                <a:cs typeface="+mn-cs"/>
              </a:rPr>
              <a:t>Q-Focus</a:t>
            </a:r>
            <a:r>
              <a:rPr lang="en-US" sz="3000" b="1" dirty="0">
                <a:solidFill>
                  <a:schemeClr val="tx1"/>
                </a:solidFill>
                <a:ea typeface="+mn-ea"/>
                <a:cs typeface="+mn-cs"/>
              </a:rPr>
              <a:t>: </a:t>
            </a:r>
            <a:endParaRPr lang="en-US" sz="3000" b="1" dirty="0" smtClean="0">
              <a:solidFill>
                <a:schemeClr val="tx1"/>
              </a:solidFill>
              <a:ea typeface="+mn-ea"/>
              <a:cs typeface="+mn-cs"/>
            </a:endParaRPr>
          </a:p>
          <a:p>
            <a:pPr marL="0" indent="0" algn="ctr" eaLnBrk="1" fontAlgn="auto" hangingPunct="1">
              <a:lnSpc>
                <a:spcPct val="50000"/>
              </a:lnSpc>
              <a:spcAft>
                <a:spcPts val="0"/>
              </a:spcAft>
              <a:buFont typeface="Wingdings" pitchFamily="2" charset="2"/>
              <a:buNone/>
              <a:defRPr/>
            </a:pPr>
            <a:endParaRPr lang="en-US" sz="1200" b="1" dirty="0" smtClean="0">
              <a:solidFill>
                <a:schemeClr val="tx1"/>
              </a:solidFill>
              <a:ea typeface="+mn-ea"/>
              <a:cs typeface="+mn-cs"/>
            </a:endParaRPr>
          </a:p>
          <a:p>
            <a:pPr marL="0" indent="0" algn="ctr" eaLnBrk="1" fontAlgn="auto" hangingPunct="1">
              <a:lnSpc>
                <a:spcPct val="50000"/>
              </a:lnSpc>
              <a:spcAft>
                <a:spcPts val="0"/>
              </a:spcAft>
              <a:buFont typeface="Wingdings" pitchFamily="2" charset="2"/>
              <a:buNone/>
              <a:defRPr/>
            </a:pPr>
            <a:r>
              <a:rPr lang="en-US" sz="3500" b="1" i="1" dirty="0" smtClean="0">
                <a:solidFill>
                  <a:schemeClr val="tx1"/>
                </a:solidFill>
                <a:ea typeface="+mn-ea"/>
                <a:cs typeface="+mn-cs"/>
              </a:rPr>
              <a:t>Some students are not asking</a:t>
            </a:r>
          </a:p>
          <a:p>
            <a:pPr marL="0" indent="0" algn="ctr" eaLnBrk="1" fontAlgn="auto" hangingPunct="1">
              <a:lnSpc>
                <a:spcPct val="50000"/>
              </a:lnSpc>
              <a:spcAft>
                <a:spcPts val="0"/>
              </a:spcAft>
              <a:buFont typeface="Wingdings" pitchFamily="2" charset="2"/>
              <a:buNone/>
              <a:defRPr/>
            </a:pPr>
            <a:r>
              <a:rPr lang="en-US" sz="3500" b="1" i="1" dirty="0">
                <a:solidFill>
                  <a:schemeClr val="tx1"/>
                </a:solidFill>
                <a:ea typeface="+mn-ea"/>
                <a:cs typeface="+mn-cs"/>
              </a:rPr>
              <a:t>q</a:t>
            </a:r>
            <a:r>
              <a:rPr lang="en-US" sz="3500" b="1" i="1" dirty="0" smtClean="0">
                <a:solidFill>
                  <a:schemeClr val="tx1"/>
                </a:solidFill>
                <a:ea typeface="+mn-ea"/>
                <a:cs typeface="+mn-cs"/>
              </a:rPr>
              <a:t>uestions in my classroom.</a:t>
            </a:r>
            <a:endParaRPr lang="en-US" sz="3500" b="1" i="1" dirty="0">
              <a:solidFill>
                <a:schemeClr val="tx1"/>
              </a:solidFill>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z="4000" dirty="0" smtClean="0">
                <a:latin typeface="Rockwell" charset="0"/>
              </a:rPr>
              <a:t>REFLECTION </a:t>
            </a:r>
            <a:endParaRPr lang="en-US" sz="4000" dirty="0">
              <a:latin typeface="Rockwell" charset="0"/>
            </a:endParaRPr>
          </a:p>
        </p:txBody>
      </p:sp>
      <p:sp>
        <p:nvSpPr>
          <p:cNvPr id="53250" name="Content Placeholder 2"/>
          <p:cNvSpPr>
            <a:spLocks noGrp="1"/>
          </p:cNvSpPr>
          <p:nvPr>
            <p:ph idx="1"/>
          </p:nvPr>
        </p:nvSpPr>
        <p:spPr>
          <a:xfrm>
            <a:off x="211657" y="2221146"/>
            <a:ext cx="8702156" cy="4144963"/>
          </a:xfrm>
        </p:spPr>
        <p:txBody>
          <a:bodyPr>
            <a:normAutofit/>
          </a:bodyPr>
          <a:lstStyle/>
          <a:p>
            <a:pPr eaLnBrk="1" hangingPunct="1"/>
            <a:r>
              <a:rPr lang="en-US" sz="2800" b="1" dirty="0">
                <a:solidFill>
                  <a:schemeClr val="tx1"/>
                </a:solidFill>
              </a:rPr>
              <a:t>Why did you choose those three questions as the most important?</a:t>
            </a:r>
          </a:p>
          <a:p>
            <a:pPr eaLnBrk="1" hangingPunct="1"/>
            <a:r>
              <a:rPr lang="en-US" sz="2800" b="1" dirty="0">
                <a:solidFill>
                  <a:schemeClr val="tx1"/>
                </a:solidFill>
              </a:rPr>
              <a:t>Where are your priority questions in the sequence of your entire list of questions</a:t>
            </a:r>
            <a:r>
              <a:rPr lang="en-US" sz="2800" b="1" dirty="0" smtClean="0">
                <a:solidFill>
                  <a:schemeClr val="tx1"/>
                </a:solidFill>
              </a:rPr>
              <a:t>?</a:t>
            </a:r>
          </a:p>
          <a:p>
            <a:r>
              <a:rPr lang="en-US" sz="2800" b="1" dirty="0">
                <a:solidFill>
                  <a:schemeClr val="tx1"/>
                </a:solidFill>
              </a:rPr>
              <a:t>Which questions at your table are the most likely candidates for compelling questions</a:t>
            </a:r>
            <a:r>
              <a:rPr lang="en-US" sz="2800" b="1" dirty="0" smtClean="0">
                <a:solidFill>
                  <a:schemeClr val="tx1"/>
                </a:solidFill>
              </a:rPr>
              <a:t>? Supporting questions?</a:t>
            </a:r>
          </a:p>
          <a:p>
            <a:endParaRPr lang="en-US" sz="2400" b="1" dirty="0" smtClean="0">
              <a:solidFill>
                <a:schemeClr val="tx1"/>
              </a:solidFill>
            </a:endParaRPr>
          </a:p>
          <a:p>
            <a:pPr marL="0" indent="0" eaLnBrk="1" hangingPunct="1">
              <a:buNone/>
            </a:pPr>
            <a:endParaRPr lang="en-US" sz="3000" b="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98475" y="484188"/>
            <a:ext cx="8213810" cy="1325562"/>
          </a:xfrm>
        </p:spPr>
        <p:txBody>
          <a:bodyPr/>
          <a:lstStyle/>
          <a:p>
            <a:pPr eaLnBrk="1" hangingPunct="1"/>
            <a:r>
              <a:rPr lang="en-US" sz="4000" dirty="0">
                <a:latin typeface="Rockwell" charset="0"/>
              </a:rPr>
              <a:t>Classroom Example:</a:t>
            </a:r>
            <a:br>
              <a:rPr lang="en-US" sz="4000" dirty="0">
                <a:latin typeface="Rockwell" charset="0"/>
              </a:rPr>
            </a:br>
            <a:r>
              <a:rPr lang="en-US" sz="4000" dirty="0">
                <a:latin typeface="Rockwell" charset="0"/>
              </a:rPr>
              <a:t>Elementary School</a:t>
            </a:r>
          </a:p>
        </p:txBody>
      </p:sp>
      <p:sp>
        <p:nvSpPr>
          <p:cNvPr id="58370" name="Content Placeholder 2"/>
          <p:cNvSpPr>
            <a:spLocks noGrp="1"/>
          </p:cNvSpPr>
          <p:nvPr>
            <p:ph idx="1"/>
          </p:nvPr>
        </p:nvSpPr>
        <p:spPr>
          <a:xfrm>
            <a:off x="756235" y="2107158"/>
            <a:ext cx="7610476" cy="3670767"/>
          </a:xfrm>
        </p:spPr>
        <p:txBody>
          <a:bodyPr>
            <a:normAutofit lnSpcReduction="10000"/>
          </a:bodyPr>
          <a:lstStyle/>
          <a:p>
            <a:pPr eaLnBrk="1" hangingPunct="1"/>
            <a:r>
              <a:rPr lang="en-US" sz="3000" b="1" u="sng" dirty="0">
                <a:solidFill>
                  <a:schemeClr val="tx1"/>
                </a:solidFill>
                <a:latin typeface="Rockwell" charset="0"/>
              </a:rPr>
              <a:t>Teacher:</a:t>
            </a:r>
            <a:r>
              <a:rPr lang="en-US" sz="3000" b="1" dirty="0">
                <a:solidFill>
                  <a:schemeClr val="tx1"/>
                </a:solidFill>
                <a:latin typeface="Rockwell" charset="0"/>
              </a:rPr>
              <a:t> Mitch </a:t>
            </a:r>
            <a:r>
              <a:rPr lang="en-US" sz="3000" b="1" dirty="0" err="1">
                <a:solidFill>
                  <a:schemeClr val="tx1"/>
                </a:solidFill>
                <a:latin typeface="Rockwell" charset="0"/>
              </a:rPr>
              <a:t>Mosbey</a:t>
            </a:r>
            <a:r>
              <a:rPr lang="en-US" sz="3000" b="1" dirty="0">
                <a:solidFill>
                  <a:schemeClr val="tx1"/>
                </a:solidFill>
                <a:latin typeface="Rockwell" charset="0"/>
              </a:rPr>
              <a:t>, Noblesville, IN</a:t>
            </a:r>
          </a:p>
          <a:p>
            <a:pPr eaLnBrk="1" hangingPunct="1"/>
            <a:r>
              <a:rPr lang="en-US" sz="3000" b="1" u="sng" dirty="0">
                <a:solidFill>
                  <a:schemeClr val="tx1"/>
                </a:solidFill>
                <a:latin typeface="Rockwell" charset="0"/>
              </a:rPr>
              <a:t>Grade:</a:t>
            </a:r>
            <a:r>
              <a:rPr lang="en-US" sz="3000" b="1" dirty="0">
                <a:solidFill>
                  <a:schemeClr val="tx1"/>
                </a:solidFill>
                <a:latin typeface="Rockwell" charset="0"/>
              </a:rPr>
              <a:t> First grade</a:t>
            </a:r>
          </a:p>
          <a:p>
            <a:pPr eaLnBrk="1" hangingPunct="1"/>
            <a:r>
              <a:rPr lang="en-US" sz="3000" b="1" u="sng" dirty="0">
                <a:solidFill>
                  <a:schemeClr val="tx1"/>
                </a:solidFill>
                <a:latin typeface="Rockwell" charset="0"/>
              </a:rPr>
              <a:t>Purpose:</a:t>
            </a:r>
            <a:r>
              <a:rPr lang="en-US" sz="3000" b="1" dirty="0">
                <a:solidFill>
                  <a:schemeClr val="tx1"/>
                </a:solidFill>
                <a:latin typeface="Rockwell" charset="0"/>
              </a:rPr>
              <a:t> Prepare for a unit that talks about rules and responsibilities as well as introduce the 7 Habits of Highly Effective Kids. </a:t>
            </a:r>
          </a:p>
        </p:txBody>
      </p:sp>
      <p:sp>
        <p:nvSpPr>
          <p:cNvPr id="58371" name="Rectangle 3"/>
          <p:cNvSpPr>
            <a:spLocks noChangeArrowheads="1"/>
          </p:cNvSpPr>
          <p:nvPr/>
        </p:nvSpPr>
        <p:spPr bwMode="auto">
          <a:xfrm>
            <a:off x="344487" y="5896630"/>
            <a:ext cx="86185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dirty="0" smtClean="0"/>
              <a:t>Example Source</a:t>
            </a:r>
            <a:r>
              <a:rPr lang="en-US" sz="1400" b="1" dirty="0"/>
              <a:t>: </a:t>
            </a:r>
            <a:endParaRPr lang="en-US" sz="1400" b="1" dirty="0" smtClean="0"/>
          </a:p>
          <a:p>
            <a:pPr algn="ctr"/>
            <a:r>
              <a:rPr lang="en-US" sz="1400" b="1" dirty="0" smtClean="0"/>
              <a:t>http</a:t>
            </a:r>
            <a:r>
              <a:rPr lang="en-US" sz="1400" b="1" dirty="0"/>
              <a:t>://www.primarytechteaching.com/blog/question-formulation-technique-with-primary-grades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0" y="209456"/>
            <a:ext cx="9144000" cy="914400"/>
          </a:xfrm>
        </p:spPr>
        <p:txBody>
          <a:bodyPr/>
          <a:lstStyle/>
          <a:p>
            <a:r>
              <a:rPr lang="en-US" sz="4400" dirty="0">
                <a:latin typeface="Rockwell" charset="0"/>
              </a:rPr>
              <a:t>Question Focus</a:t>
            </a:r>
          </a:p>
        </p:txBody>
      </p:sp>
      <p:sp>
        <p:nvSpPr>
          <p:cNvPr id="59394" name="Rectangle 2"/>
          <p:cNvSpPr>
            <a:spLocks noChangeArrowheads="1"/>
          </p:cNvSpPr>
          <p:nvPr/>
        </p:nvSpPr>
        <p:spPr bwMode="auto">
          <a:xfrm>
            <a:off x="173421" y="6225753"/>
            <a:ext cx="8860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b="1" dirty="0"/>
              <a:t>Image source: </a:t>
            </a:r>
            <a:endParaRPr lang="en-US" sz="1400" b="1" dirty="0" smtClean="0"/>
          </a:p>
          <a:p>
            <a:pPr algn="ctr"/>
            <a:r>
              <a:rPr lang="en-US" sz="1400" b="1" dirty="0" smtClean="0"/>
              <a:t>http</a:t>
            </a:r>
            <a:r>
              <a:rPr lang="en-US" sz="1400" b="1" dirty="0"/>
              <a:t>://www.primarytechteaching.com/blog/question-formulation-technique-with-primary-grades</a:t>
            </a:r>
          </a:p>
        </p:txBody>
      </p:sp>
      <p:pic>
        <p:nvPicPr>
          <p:cNvPr id="59395" name="Picture 4" descr="2479908_ori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3809" y="1123856"/>
            <a:ext cx="5772150" cy="5035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0" y="488950"/>
            <a:ext cx="8913813" cy="914400"/>
          </a:xfrm>
        </p:spPr>
        <p:txBody>
          <a:bodyPr/>
          <a:lstStyle/>
          <a:p>
            <a:r>
              <a:rPr lang="en-US" sz="4400" dirty="0">
                <a:latin typeface="Rockwell" charset="0"/>
              </a:rPr>
              <a:t>Student Questions</a:t>
            </a:r>
          </a:p>
        </p:txBody>
      </p:sp>
      <p:pic>
        <p:nvPicPr>
          <p:cNvPr id="60418" name="Picture 7" descr="1408316606.png"/>
          <p:cNvPicPr>
            <a:picLocks noChangeAspect="1"/>
          </p:cNvPicPr>
          <p:nvPr/>
        </p:nvPicPr>
        <p:blipFill>
          <a:blip r:embed="rId3">
            <a:extLst>
              <a:ext uri="{28A0092B-C50C-407E-A947-70E740481C1C}">
                <a14:useLocalDpi xmlns:a14="http://schemas.microsoft.com/office/drawing/2010/main" val="0"/>
              </a:ext>
            </a:extLst>
          </a:blip>
          <a:srcRect l="19312"/>
          <a:stretch>
            <a:fillRect/>
          </a:stretch>
        </p:blipFill>
        <p:spPr bwMode="auto">
          <a:xfrm>
            <a:off x="244475" y="1700420"/>
            <a:ext cx="3786188" cy="4103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419" name="Content Placeholder 4"/>
          <p:cNvSpPr>
            <a:spLocks noGrp="1"/>
          </p:cNvSpPr>
          <p:nvPr>
            <p:ph sz="half" idx="2"/>
          </p:nvPr>
        </p:nvSpPr>
        <p:spPr>
          <a:xfrm>
            <a:off x="4495800" y="1403350"/>
            <a:ext cx="4418013" cy="4140200"/>
          </a:xfrm>
        </p:spPr>
        <p:txBody>
          <a:bodyPr/>
          <a:lstStyle/>
          <a:p>
            <a:pPr marL="0" indent="0">
              <a:buFont typeface="Wingdings" charset="0"/>
              <a:buNone/>
            </a:pPr>
            <a:r>
              <a:rPr lang="en-US" sz="3200" b="1" dirty="0">
                <a:latin typeface="Rockwell" charset="0"/>
              </a:rPr>
              <a:t>Priority Questions:</a:t>
            </a:r>
          </a:p>
          <a:p>
            <a:pPr lvl="1"/>
            <a:r>
              <a:rPr lang="en-US" sz="2000" b="1" dirty="0">
                <a:latin typeface="Rockwell" charset="0"/>
              </a:rPr>
              <a:t>What do leaders create?</a:t>
            </a:r>
          </a:p>
          <a:p>
            <a:pPr lvl="1"/>
            <a:r>
              <a:rPr lang="en-US" sz="2000" b="1" dirty="0">
                <a:latin typeface="Rockwell" charset="0"/>
              </a:rPr>
              <a:t>What do they change?</a:t>
            </a:r>
          </a:p>
          <a:p>
            <a:pPr lvl="1"/>
            <a:r>
              <a:rPr lang="en-US" sz="2000" b="1" dirty="0">
                <a:latin typeface="Rockwell" charset="0"/>
              </a:rPr>
              <a:t>What do leaders create to make change?</a:t>
            </a:r>
          </a:p>
        </p:txBody>
      </p:sp>
      <p:pic>
        <p:nvPicPr>
          <p:cNvPr id="60420" name="Picture 9" descr="140831756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6653" y="3589338"/>
            <a:ext cx="3792537" cy="5032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421" name="Rectangle 12"/>
          <p:cNvSpPr>
            <a:spLocks noChangeArrowheads="1"/>
          </p:cNvSpPr>
          <p:nvPr/>
        </p:nvSpPr>
        <p:spPr bwMode="auto">
          <a:xfrm>
            <a:off x="185738" y="5890411"/>
            <a:ext cx="4138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b="1" dirty="0"/>
              <a:t>Image source: http://</a:t>
            </a:r>
            <a:r>
              <a:rPr lang="en-US" sz="1200" b="1" dirty="0" err="1"/>
              <a:t>www.primarytechteaching.com</a:t>
            </a:r>
            <a:r>
              <a:rPr lang="en-US" sz="1200" b="1" dirty="0"/>
              <a:t>/blog/question-formulation-technique-with-primary-grades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98475" y="484188"/>
            <a:ext cx="8213810" cy="1325562"/>
          </a:xfrm>
        </p:spPr>
        <p:txBody>
          <a:bodyPr/>
          <a:lstStyle/>
          <a:p>
            <a:pPr algn="ctr" eaLnBrk="1" hangingPunct="1"/>
            <a:r>
              <a:rPr lang="en-US" sz="4000" dirty="0">
                <a:latin typeface="Rockwell" charset="0"/>
              </a:rPr>
              <a:t>Classroom Example:</a:t>
            </a:r>
            <a:br>
              <a:rPr lang="en-US" sz="4000" dirty="0">
                <a:latin typeface="Rockwell" charset="0"/>
              </a:rPr>
            </a:br>
            <a:r>
              <a:rPr lang="en-US" sz="4000" dirty="0">
                <a:latin typeface="Rockwell" charset="0"/>
              </a:rPr>
              <a:t>Middle School</a:t>
            </a:r>
          </a:p>
        </p:txBody>
      </p:sp>
      <p:sp>
        <p:nvSpPr>
          <p:cNvPr id="61442" name="Content Placeholder 2"/>
          <p:cNvSpPr>
            <a:spLocks noGrp="1"/>
          </p:cNvSpPr>
          <p:nvPr>
            <p:ph idx="1"/>
          </p:nvPr>
        </p:nvSpPr>
        <p:spPr>
          <a:xfrm>
            <a:off x="707391" y="2344670"/>
            <a:ext cx="8004894" cy="4182254"/>
          </a:xfrm>
        </p:spPr>
        <p:txBody>
          <a:bodyPr/>
          <a:lstStyle/>
          <a:p>
            <a:pPr eaLnBrk="1" hangingPunct="1"/>
            <a:r>
              <a:rPr lang="en-US" sz="3000" b="1" u="sng" dirty="0">
                <a:latin typeface="Rockwell" charset="0"/>
              </a:rPr>
              <a:t>Teacher:</a:t>
            </a:r>
            <a:r>
              <a:rPr lang="en-US" sz="3000" b="1" dirty="0">
                <a:latin typeface="Rockwell" charset="0"/>
              </a:rPr>
              <a:t> Megan </a:t>
            </a:r>
            <a:r>
              <a:rPr lang="en-US" sz="3000" b="1" dirty="0" err="1">
                <a:latin typeface="Rockwell" charset="0"/>
              </a:rPr>
              <a:t>Harvell</a:t>
            </a:r>
            <a:r>
              <a:rPr lang="en-US" sz="3000" b="1" dirty="0">
                <a:latin typeface="Rockwell" charset="0"/>
              </a:rPr>
              <a:t>, Boston, MA</a:t>
            </a:r>
          </a:p>
          <a:p>
            <a:pPr eaLnBrk="1" hangingPunct="1"/>
            <a:r>
              <a:rPr lang="en-US" sz="3000" b="1" u="sng" dirty="0">
                <a:latin typeface="Rockwell" charset="0"/>
              </a:rPr>
              <a:t>Topic:</a:t>
            </a:r>
            <a:r>
              <a:rPr lang="en-US" sz="3000" b="1" dirty="0">
                <a:latin typeface="Rockwell" charset="0"/>
              </a:rPr>
              <a:t> American History –The Civil War</a:t>
            </a:r>
          </a:p>
          <a:p>
            <a:pPr eaLnBrk="1" hangingPunct="1"/>
            <a:r>
              <a:rPr lang="en-US" sz="3000" b="1" u="sng" dirty="0">
                <a:latin typeface="Rockwell" charset="0"/>
              </a:rPr>
              <a:t>Purpose:</a:t>
            </a:r>
            <a:r>
              <a:rPr lang="en-US" sz="3000" b="1" dirty="0">
                <a:latin typeface="Rockwell" charset="0"/>
              </a:rPr>
              <a:t> Pre-reading activity to engage students</a:t>
            </a:r>
          </a:p>
          <a:p>
            <a:pPr marL="0" indent="0" eaLnBrk="1" hangingPunct="1">
              <a:buNone/>
            </a:pPr>
            <a:endParaRPr lang="en-US" sz="3000" dirty="0">
              <a:latin typeface="Rockwel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0" y="219096"/>
            <a:ext cx="8913813" cy="914400"/>
          </a:xfrm>
        </p:spPr>
        <p:txBody>
          <a:bodyPr/>
          <a:lstStyle/>
          <a:p>
            <a:r>
              <a:rPr lang="en-US" sz="4400">
                <a:latin typeface="Rockwell" charset="0"/>
              </a:rPr>
              <a:t>Question Focus</a:t>
            </a:r>
          </a:p>
        </p:txBody>
      </p:sp>
      <p:pic>
        <p:nvPicPr>
          <p:cNvPr id="624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874" y="1133496"/>
            <a:ext cx="7852162" cy="572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s://encrypted-tbn0.gstatic.com/images?q=tbn:ANd9GcQrE1oc72f4tO2YBfxnM6zWHulBYl2nq6Lg-ay9fZzOqnB0oUn6I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10" y="168419"/>
            <a:ext cx="20574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30590" y="496278"/>
            <a:ext cx="6134885" cy="1107996"/>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5400" b="1" dirty="0">
                <a:ln/>
                <a:latin typeface="Arial" panose="020B0604020202020204" pitchFamily="34" charset="0"/>
                <a:cs typeface="Arial" panose="020B0604020202020204" pitchFamily="34" charset="0"/>
              </a:rPr>
              <a:t>Our </a:t>
            </a:r>
            <a:r>
              <a:rPr lang="en-US" sz="5400" b="1" dirty="0" smtClean="0">
                <a:ln/>
                <a:latin typeface="Arial" panose="020B0604020202020204" pitchFamily="34" charset="0"/>
                <a:cs typeface="Arial" panose="020B0604020202020204" pitchFamily="34" charset="0"/>
              </a:rPr>
              <a:t>Target Focus:</a:t>
            </a:r>
          </a:p>
          <a:p>
            <a:pPr algn="ctr" fontAlgn="auto">
              <a:spcBef>
                <a:spcPts val="0"/>
              </a:spcBef>
              <a:spcAft>
                <a:spcPts val="0"/>
              </a:spcAft>
              <a:defRPr/>
            </a:pPr>
            <a:endParaRPr lang="en-US" sz="1200" b="1" dirty="0">
              <a:ln/>
              <a:latin typeface="MV Boli" panose="02000500030200090000" pitchFamily="2" charset="0"/>
              <a:cs typeface="MV Boli" panose="02000500030200090000" pitchFamily="2" charset="0"/>
            </a:endParaRPr>
          </a:p>
        </p:txBody>
      </p:sp>
      <p:sp>
        <p:nvSpPr>
          <p:cNvPr id="7" name="TextBox 6"/>
          <p:cNvSpPr txBox="1"/>
          <p:nvPr/>
        </p:nvSpPr>
        <p:spPr>
          <a:xfrm>
            <a:off x="990600" y="2514600"/>
            <a:ext cx="7467600" cy="955675"/>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8" name="TextBox 7"/>
          <p:cNvSpPr txBox="1"/>
          <p:nvPr/>
        </p:nvSpPr>
        <p:spPr>
          <a:xfrm>
            <a:off x="0" y="2327408"/>
            <a:ext cx="9144000" cy="4004441"/>
          </a:xfrm>
          <a:prstGeom prst="rect">
            <a:avLst/>
          </a:prstGeom>
          <a:pattFill prst="horzBrick">
            <a:fgClr>
              <a:srgbClr val="FFC000"/>
            </a:fgClr>
            <a:bgClr>
              <a:schemeClr val="accent1">
                <a:lumMod val="60000"/>
                <a:lumOff val="40000"/>
              </a:schemeClr>
            </a:bgClr>
          </a:pattFill>
        </p:spPr>
        <p:txBody>
          <a:bodyPr anchor="ctr"/>
          <a:lstStyle/>
          <a:p>
            <a:pPr fontAlgn="auto">
              <a:spcAft>
                <a:spcPts val="0"/>
              </a:spcAft>
              <a:defRPr/>
            </a:pPr>
            <a:endParaRPr lang="en-US" sz="2000" dirty="0">
              <a:latin typeface="Perpetua" pitchFamily="18" charset="0"/>
              <a:ea typeface="+mj-ea"/>
              <a:cs typeface="+mj-cs"/>
            </a:endParaRPr>
          </a:p>
          <a:p>
            <a:pPr marL="342900" indent="-342900" fontAlgn="auto">
              <a:spcAft>
                <a:spcPts val="0"/>
              </a:spcAft>
              <a:buFont typeface="Wingdings" panose="05000000000000000000" pitchFamily="2" charset="2"/>
              <a:buChar char="q"/>
              <a:defRPr/>
            </a:pPr>
            <a:r>
              <a:rPr lang="en-US" sz="2400" b="1" dirty="0" smtClean="0">
                <a:latin typeface="Arial" panose="020B0604020202020204" pitchFamily="34" charset="0"/>
                <a:ea typeface="+mj-ea"/>
                <a:cs typeface="Arial" panose="020B0604020202020204" pitchFamily="34" charset="0"/>
              </a:rPr>
              <a:t>Question Formulation Technique– I practice then I do</a:t>
            </a:r>
            <a:endParaRPr lang="en-US" sz="2400" b="1" dirty="0">
              <a:latin typeface="Arial" panose="020B0604020202020204" pitchFamily="34" charset="0"/>
              <a:ea typeface="+mj-ea"/>
              <a:cs typeface="Arial" panose="020B0604020202020204" pitchFamily="34" charset="0"/>
            </a:endParaRPr>
          </a:p>
          <a:p>
            <a:pPr fontAlgn="auto">
              <a:spcAft>
                <a:spcPts val="0"/>
              </a:spcAft>
              <a:defRPr/>
            </a:pPr>
            <a:endParaRPr lang="en-US" sz="2400" b="1" dirty="0">
              <a:latin typeface="Arial" panose="020B0604020202020204" pitchFamily="34" charset="0"/>
              <a:ea typeface="+mj-ea"/>
              <a:cs typeface="Arial" panose="020B0604020202020204" pitchFamily="34" charset="0"/>
            </a:endParaRPr>
          </a:p>
          <a:p>
            <a:pPr marL="342900" indent="-342900" fontAlgn="auto">
              <a:spcAft>
                <a:spcPts val="0"/>
              </a:spcAft>
              <a:buFont typeface="Wingdings" panose="05000000000000000000" pitchFamily="2" charset="2"/>
              <a:buChar char="q"/>
              <a:defRPr/>
            </a:pPr>
            <a:r>
              <a:rPr lang="en-US" sz="2400" b="1" dirty="0" smtClean="0">
                <a:latin typeface="Arial" panose="020B0604020202020204" pitchFamily="34" charset="0"/>
                <a:ea typeface="+mj-ea"/>
                <a:cs typeface="Arial" panose="020B0604020202020204" pitchFamily="34" charset="0"/>
              </a:rPr>
              <a:t>Connecting Highly Effective Teaching with Questioning</a:t>
            </a:r>
            <a:endParaRPr lang="en-US" sz="2400" b="1" dirty="0">
              <a:latin typeface="Arial" panose="020B0604020202020204" pitchFamily="34" charset="0"/>
              <a:ea typeface="+mj-ea"/>
              <a:cs typeface="Arial" panose="020B0604020202020204" pitchFamily="34" charset="0"/>
            </a:endParaRPr>
          </a:p>
          <a:p>
            <a:pPr marL="342900" indent="-342900" fontAlgn="auto">
              <a:spcAft>
                <a:spcPts val="0"/>
              </a:spcAft>
              <a:buFont typeface="Wingdings" panose="05000000000000000000" pitchFamily="2" charset="2"/>
              <a:buChar char="q"/>
              <a:defRPr/>
            </a:pPr>
            <a:endParaRPr lang="en-US" sz="2400" b="1" dirty="0">
              <a:latin typeface="Arial" panose="020B0604020202020204" pitchFamily="34" charset="0"/>
              <a:ea typeface="+mj-ea"/>
              <a:cs typeface="Arial" panose="020B0604020202020204" pitchFamily="34" charset="0"/>
            </a:endParaRPr>
          </a:p>
          <a:p>
            <a:pPr marL="342900" indent="-342900" fontAlgn="auto">
              <a:spcAft>
                <a:spcPts val="0"/>
              </a:spcAft>
              <a:buFont typeface="Wingdings" panose="05000000000000000000" pitchFamily="2" charset="2"/>
              <a:buChar char="q"/>
              <a:defRPr/>
            </a:pPr>
            <a:r>
              <a:rPr lang="en-US" sz="2400" b="1" dirty="0" smtClean="0">
                <a:latin typeface="Arial" panose="020B0604020202020204" pitchFamily="34" charset="0"/>
                <a:ea typeface="+mj-ea"/>
                <a:cs typeface="Arial" panose="020B0604020202020204" pitchFamily="34" charset="0"/>
              </a:rPr>
              <a:t>Assessment Literacy and Student Learning</a:t>
            </a:r>
            <a:endParaRPr lang="en-US" sz="2400" b="1" dirty="0">
              <a:latin typeface="Arial" panose="020B0604020202020204" pitchFamily="34" charset="0"/>
              <a:ea typeface="+mj-ea"/>
              <a:cs typeface="Arial" panose="020B0604020202020204" pitchFamily="34" charset="0"/>
            </a:endParaRPr>
          </a:p>
          <a:p>
            <a:pPr fontAlgn="auto">
              <a:spcAft>
                <a:spcPts val="0"/>
              </a:spcAft>
              <a:defRPr/>
            </a:pPr>
            <a:r>
              <a:rPr lang="en-US" sz="2400" b="1" dirty="0">
                <a:latin typeface="Arial" panose="020B0604020202020204" pitchFamily="34" charset="0"/>
                <a:ea typeface="+mj-ea"/>
                <a:cs typeface="Arial" panose="020B0604020202020204" pitchFamily="34" charset="0"/>
              </a:rPr>
              <a:t>	</a:t>
            </a:r>
          </a:p>
          <a:p>
            <a:pPr marL="342900" indent="-342900" fontAlgn="auto">
              <a:spcAft>
                <a:spcPts val="0"/>
              </a:spcAft>
              <a:buFont typeface="Wingdings" panose="05000000000000000000" pitchFamily="2" charset="2"/>
              <a:buChar char="q"/>
              <a:defRPr/>
            </a:pPr>
            <a:r>
              <a:rPr lang="en-US" sz="2400" b="1" dirty="0" smtClean="0">
                <a:latin typeface="Arial" panose="020B0604020202020204" pitchFamily="34" charset="0"/>
                <a:ea typeface="+mj-ea"/>
                <a:cs typeface="Arial" panose="020B0604020202020204" pitchFamily="34" charset="0"/>
              </a:rPr>
              <a:t>Yielding Defensible Evidence around Inquiry Standards</a:t>
            </a:r>
          </a:p>
          <a:p>
            <a:pPr marL="342900" indent="-342900" fontAlgn="auto">
              <a:spcAft>
                <a:spcPts val="0"/>
              </a:spcAft>
              <a:buFont typeface="Wingdings" panose="05000000000000000000" pitchFamily="2" charset="2"/>
              <a:buChar char="q"/>
              <a:defRPr/>
            </a:pPr>
            <a:endParaRPr lang="en-US" sz="2400" b="1" dirty="0">
              <a:latin typeface="Arial" panose="020B0604020202020204" pitchFamily="34" charset="0"/>
              <a:ea typeface="+mj-ea"/>
              <a:cs typeface="Arial" panose="020B0604020202020204" pitchFamily="34" charset="0"/>
            </a:endParaRPr>
          </a:p>
          <a:p>
            <a:pPr marL="342900" indent="-342900" fontAlgn="auto">
              <a:spcAft>
                <a:spcPts val="0"/>
              </a:spcAft>
              <a:buFont typeface="Wingdings" panose="05000000000000000000" pitchFamily="2" charset="2"/>
              <a:buChar char="q"/>
              <a:defRPr/>
            </a:pPr>
            <a:r>
              <a:rPr lang="en-US" sz="2400" b="1" dirty="0" smtClean="0">
                <a:latin typeface="Arial" panose="020B0604020202020204" pitchFamily="34" charset="0"/>
                <a:ea typeface="+mj-ea"/>
                <a:cs typeface="Arial" panose="020B0604020202020204" pitchFamily="34" charset="0"/>
              </a:rPr>
              <a:t>Identifying Capacities Required to Implement Standards</a:t>
            </a:r>
            <a:endParaRPr lang="en-US" sz="2400" b="1" dirty="0">
              <a:latin typeface="Arial" panose="020B0604020202020204" pitchFamily="34" charset="0"/>
              <a:ea typeface="+mj-ea"/>
              <a:cs typeface="Arial" panose="020B0604020202020204" pitchFamily="34" charset="0"/>
            </a:endParaRPr>
          </a:p>
        </p:txBody>
      </p:sp>
      <p:sp>
        <p:nvSpPr>
          <p:cNvPr id="3" name="Rectangle 2"/>
          <p:cNvSpPr/>
          <p:nvPr/>
        </p:nvSpPr>
        <p:spPr>
          <a:xfrm>
            <a:off x="1506769" y="1468160"/>
            <a:ext cx="7582525"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Exploring</a:t>
            </a: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Student</a:t>
            </a: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Questioning</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Tree>
    <p:extLst>
      <p:ext uri="{BB962C8B-B14F-4D97-AF65-F5344CB8AC3E}">
        <p14:creationId xmlns:p14="http://schemas.microsoft.com/office/powerpoint/2010/main" val="1876474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0" y="342410"/>
            <a:ext cx="8913813" cy="914400"/>
          </a:xfrm>
        </p:spPr>
        <p:txBody>
          <a:bodyPr/>
          <a:lstStyle/>
          <a:p>
            <a:r>
              <a:rPr lang="en-US" sz="4400">
                <a:latin typeface="Rockwell" charset="0"/>
              </a:rPr>
              <a:t>Student Questions</a:t>
            </a:r>
          </a:p>
        </p:txBody>
      </p:sp>
      <p:sp>
        <p:nvSpPr>
          <p:cNvPr id="3" name="Content Placeholder 2"/>
          <p:cNvSpPr>
            <a:spLocks noGrp="1"/>
          </p:cNvSpPr>
          <p:nvPr>
            <p:ph idx="1"/>
          </p:nvPr>
        </p:nvSpPr>
        <p:spPr>
          <a:xfrm>
            <a:off x="235165" y="1444971"/>
            <a:ext cx="4305085" cy="5213840"/>
          </a:xfrm>
        </p:spPr>
        <p:txBody>
          <a:bodyPr>
            <a:normAutofit/>
          </a:bodyPr>
          <a:lstStyle/>
          <a:p>
            <a:pPr marL="341313" indent="-341313">
              <a:lnSpc>
                <a:spcPct val="110000"/>
              </a:lnSpc>
              <a:spcBef>
                <a:spcPts val="0"/>
              </a:spcBef>
              <a:buFont typeface="Calibri" charset="0"/>
              <a:buAutoNum type="arabicPeriod"/>
              <a:defRPr/>
            </a:pPr>
            <a:r>
              <a:rPr lang="en-US" sz="1800" b="1" dirty="0" smtClean="0">
                <a:solidFill>
                  <a:schemeClr val="tx1">
                    <a:lumMod val="65000"/>
                    <a:lumOff val="35000"/>
                  </a:schemeClr>
                </a:solidFill>
                <a:cs typeface="Gill Sans" charset="0"/>
              </a:rPr>
              <a:t>Why are they fighting? 	</a:t>
            </a:r>
            <a:endParaRPr lang="en-US" sz="1800" b="1" dirty="0">
              <a:solidFill>
                <a:schemeClr val="tx1">
                  <a:lumMod val="65000"/>
                  <a:lumOff val="35000"/>
                </a:schemeClr>
              </a:solidFill>
              <a:cs typeface="Gill Sans" charset="0"/>
            </a:endParaRPr>
          </a:p>
          <a:p>
            <a:pPr marL="341313" indent="-341313">
              <a:lnSpc>
                <a:spcPct val="110000"/>
              </a:lnSpc>
              <a:spcBef>
                <a:spcPts val="0"/>
              </a:spcBef>
              <a:buFont typeface="Calibri" charset="0"/>
              <a:buAutoNum type="arabicPeriod"/>
              <a:defRPr/>
            </a:pPr>
            <a:r>
              <a:rPr lang="en-US" sz="1800" b="1" dirty="0" smtClean="0">
                <a:solidFill>
                  <a:schemeClr val="tx1">
                    <a:lumMod val="65000"/>
                    <a:lumOff val="35000"/>
                  </a:schemeClr>
                </a:solidFill>
                <a:cs typeface="Gill Sans" charset="0"/>
              </a:rPr>
              <a:t>Are they fighting? </a:t>
            </a:r>
          </a:p>
          <a:p>
            <a:pPr marL="341313" indent="-341313">
              <a:lnSpc>
                <a:spcPct val="110000"/>
              </a:lnSpc>
              <a:spcBef>
                <a:spcPts val="0"/>
              </a:spcBef>
              <a:buFont typeface="Calibri" charset="0"/>
              <a:buAutoNum type="arabicPeriod"/>
              <a:defRPr/>
            </a:pPr>
            <a:r>
              <a:rPr lang="en-US" sz="1800" b="1" dirty="0" smtClean="0">
                <a:solidFill>
                  <a:schemeClr val="tx1">
                    <a:lumMod val="65000"/>
                    <a:lumOff val="35000"/>
                  </a:schemeClr>
                </a:solidFill>
                <a:cs typeface="Gill Sans" charset="0"/>
              </a:rPr>
              <a:t>Are they part of the government?</a:t>
            </a:r>
          </a:p>
          <a:p>
            <a:pPr marL="341313" indent="-341313">
              <a:lnSpc>
                <a:spcPct val="110000"/>
              </a:lnSpc>
              <a:spcBef>
                <a:spcPts val="0"/>
              </a:spcBef>
              <a:buFont typeface="Calibri" charset="0"/>
              <a:buAutoNum type="arabicPeriod"/>
              <a:defRPr/>
            </a:pPr>
            <a:r>
              <a:rPr lang="en-US" sz="1800" b="1" dirty="0" smtClean="0">
                <a:solidFill>
                  <a:schemeClr val="tx1">
                    <a:lumMod val="65000"/>
                    <a:lumOff val="35000"/>
                  </a:schemeClr>
                </a:solidFill>
                <a:cs typeface="Gill Sans" charset="0"/>
              </a:rPr>
              <a:t>Where were they?</a:t>
            </a:r>
          </a:p>
          <a:p>
            <a:pPr marL="341313" indent="-341313">
              <a:lnSpc>
                <a:spcPct val="110000"/>
              </a:lnSpc>
              <a:spcBef>
                <a:spcPts val="0"/>
              </a:spcBef>
              <a:buFont typeface="Calibri" charset="0"/>
              <a:buAutoNum type="arabicPeriod"/>
              <a:defRPr/>
            </a:pPr>
            <a:r>
              <a:rPr lang="en-US" sz="1800" b="1" dirty="0" smtClean="0">
                <a:solidFill>
                  <a:schemeClr val="tx1">
                    <a:lumMod val="65000"/>
                    <a:lumOff val="35000"/>
                  </a:schemeClr>
                </a:solidFill>
                <a:cs typeface="Gill Sans" charset="0"/>
              </a:rPr>
              <a:t>Who are they?</a:t>
            </a:r>
          </a:p>
          <a:p>
            <a:pPr marL="341313" indent="-341313">
              <a:lnSpc>
                <a:spcPct val="110000"/>
              </a:lnSpc>
              <a:spcBef>
                <a:spcPts val="0"/>
              </a:spcBef>
              <a:buFont typeface="Calibri" charset="0"/>
              <a:buAutoNum type="arabicPeriod"/>
              <a:defRPr/>
            </a:pPr>
            <a:r>
              <a:rPr lang="en-US" sz="1800" b="1" dirty="0" smtClean="0">
                <a:solidFill>
                  <a:schemeClr val="tx1">
                    <a:lumMod val="65000"/>
                    <a:lumOff val="35000"/>
                  </a:schemeClr>
                </a:solidFill>
                <a:cs typeface="Gill Sans" charset="0"/>
              </a:rPr>
              <a:t>Were they signing anything?</a:t>
            </a:r>
          </a:p>
          <a:p>
            <a:pPr marL="341313" indent="-341313">
              <a:lnSpc>
                <a:spcPct val="110000"/>
              </a:lnSpc>
              <a:spcBef>
                <a:spcPts val="0"/>
              </a:spcBef>
              <a:buFont typeface="Calibri" charset="0"/>
              <a:buAutoNum type="arabicPeriod"/>
              <a:defRPr/>
            </a:pPr>
            <a:r>
              <a:rPr lang="en-US" sz="1800" b="1" dirty="0" smtClean="0">
                <a:solidFill>
                  <a:schemeClr val="tx1">
                    <a:lumMod val="65000"/>
                    <a:lumOff val="35000"/>
                  </a:schemeClr>
                </a:solidFill>
                <a:cs typeface="Gill Sans" charset="0"/>
              </a:rPr>
              <a:t>Who else was there?</a:t>
            </a:r>
          </a:p>
          <a:p>
            <a:pPr marL="341313" indent="-341313">
              <a:lnSpc>
                <a:spcPct val="110000"/>
              </a:lnSpc>
              <a:spcBef>
                <a:spcPts val="0"/>
              </a:spcBef>
              <a:buFont typeface="Calibri" charset="0"/>
              <a:buAutoNum type="arabicPeriod"/>
              <a:defRPr/>
            </a:pPr>
            <a:r>
              <a:rPr lang="en-US" sz="1800" b="1" dirty="0" smtClean="0">
                <a:solidFill>
                  <a:schemeClr val="tx1">
                    <a:lumMod val="65000"/>
                    <a:lumOff val="35000"/>
                  </a:schemeClr>
                </a:solidFill>
                <a:cs typeface="Gill Sans" charset="0"/>
              </a:rPr>
              <a:t>Why are you hitting him?</a:t>
            </a:r>
          </a:p>
          <a:p>
            <a:pPr marL="341313" indent="-341313">
              <a:lnSpc>
                <a:spcPct val="110000"/>
              </a:lnSpc>
              <a:spcBef>
                <a:spcPts val="0"/>
              </a:spcBef>
              <a:buFont typeface="Calibri" charset="0"/>
              <a:buAutoNum type="arabicPeriod"/>
              <a:defRPr/>
            </a:pPr>
            <a:r>
              <a:rPr lang="en-US" sz="1800" b="1" dirty="0" smtClean="0">
                <a:solidFill>
                  <a:schemeClr val="tx1">
                    <a:lumMod val="65000"/>
                    <a:lumOff val="35000"/>
                  </a:schemeClr>
                </a:solidFill>
                <a:cs typeface="Gill Sans" charset="0"/>
              </a:rPr>
              <a:t>Why didn’t they call 911?</a:t>
            </a:r>
            <a:endParaRPr lang="en-US" sz="1800" b="1" dirty="0" smtClean="0">
              <a:solidFill>
                <a:schemeClr val="tx1">
                  <a:lumMod val="65000"/>
                  <a:lumOff val="35000"/>
                </a:schemeClr>
              </a:solidFill>
            </a:endParaRPr>
          </a:p>
          <a:p>
            <a:pPr marL="341313" indent="-341313">
              <a:lnSpc>
                <a:spcPct val="110000"/>
              </a:lnSpc>
              <a:spcBef>
                <a:spcPts val="0"/>
              </a:spcBef>
              <a:buFont typeface="Calibri" charset="0"/>
              <a:buAutoNum type="arabicPeriod"/>
              <a:defRPr/>
            </a:pPr>
            <a:r>
              <a:rPr lang="en-US" sz="1800" b="1" dirty="0" smtClean="0">
                <a:solidFill>
                  <a:schemeClr val="tx1">
                    <a:lumMod val="65000"/>
                    <a:lumOff val="35000"/>
                  </a:schemeClr>
                </a:solidFill>
                <a:cs typeface="Gill Sans" charset="0"/>
              </a:rPr>
              <a:t>Was this related to slavery?</a:t>
            </a:r>
          </a:p>
          <a:p>
            <a:pPr marL="341313" indent="-341313">
              <a:lnSpc>
                <a:spcPct val="110000"/>
              </a:lnSpc>
              <a:spcBef>
                <a:spcPts val="0"/>
              </a:spcBef>
              <a:buFont typeface="Calibri" charset="0"/>
              <a:buAutoNum type="arabicPeriod"/>
              <a:defRPr/>
            </a:pPr>
            <a:r>
              <a:rPr lang="en-US" sz="1800" b="1" dirty="0" smtClean="0">
                <a:solidFill>
                  <a:schemeClr val="tx1">
                    <a:lumMod val="65000"/>
                    <a:lumOff val="35000"/>
                  </a:schemeClr>
                </a:solidFill>
                <a:cs typeface="Gill Sans" charset="0"/>
              </a:rPr>
              <a:t>Why is he hitting him with a bat?</a:t>
            </a:r>
          </a:p>
          <a:p>
            <a:pPr marL="341313" indent="-341313">
              <a:lnSpc>
                <a:spcPct val="110000"/>
              </a:lnSpc>
              <a:spcBef>
                <a:spcPts val="0"/>
              </a:spcBef>
              <a:buFont typeface="Calibri" charset="0"/>
              <a:buAutoNum type="arabicPeriod"/>
              <a:defRPr/>
            </a:pPr>
            <a:r>
              <a:rPr lang="en-US" sz="1400" b="1" dirty="0" smtClean="0">
                <a:solidFill>
                  <a:srgbClr val="629DD1"/>
                </a:solidFill>
                <a:cs typeface="Gill Sans" charset="0"/>
              </a:rPr>
              <a:t> </a:t>
            </a:r>
            <a:r>
              <a:rPr lang="en-US" sz="1800" b="1" dirty="0">
                <a:solidFill>
                  <a:srgbClr val="595959"/>
                </a:solidFill>
                <a:cs typeface="Gill Sans" charset="0"/>
              </a:rPr>
              <a:t>Why are you taking a pen? </a:t>
            </a:r>
            <a:endParaRPr lang="en-US" sz="1800" b="1" dirty="0" smtClean="0">
              <a:solidFill>
                <a:srgbClr val="595959"/>
              </a:solidFill>
              <a:cs typeface="Gill Sans" charset="0"/>
            </a:endParaRPr>
          </a:p>
          <a:p>
            <a:pPr marL="341313" indent="-341313">
              <a:lnSpc>
                <a:spcPct val="110000"/>
              </a:lnSpc>
              <a:spcBef>
                <a:spcPts val="0"/>
              </a:spcBef>
              <a:buFont typeface="Calibri" charset="0"/>
              <a:buAutoNum type="arabicPeriod"/>
              <a:defRPr/>
            </a:pPr>
            <a:r>
              <a:rPr lang="en-US" sz="1400" b="1" dirty="0" smtClean="0">
                <a:solidFill>
                  <a:srgbClr val="595959"/>
                </a:solidFill>
                <a:cs typeface="Gill Sans" charset="0"/>
              </a:rPr>
              <a:t> </a:t>
            </a:r>
            <a:r>
              <a:rPr lang="en-US" sz="1800" b="1" dirty="0">
                <a:solidFill>
                  <a:srgbClr val="595959"/>
                </a:solidFill>
                <a:cs typeface="Gill Sans" charset="0"/>
              </a:rPr>
              <a:t>Why are they in court? </a:t>
            </a:r>
            <a:endParaRPr lang="en-US" sz="1800" b="1" dirty="0" smtClean="0">
              <a:solidFill>
                <a:srgbClr val="595959"/>
              </a:solidFill>
              <a:cs typeface="Gill Sans" charset="0"/>
            </a:endParaRPr>
          </a:p>
          <a:p>
            <a:pPr marL="341313" indent="-341313">
              <a:lnSpc>
                <a:spcPct val="110000"/>
              </a:lnSpc>
              <a:spcBef>
                <a:spcPts val="0"/>
              </a:spcBef>
              <a:buFont typeface="Calibri" charset="0"/>
              <a:buAutoNum type="arabicPeriod"/>
              <a:defRPr/>
            </a:pPr>
            <a:r>
              <a:rPr lang="en-US" sz="1400" b="1" dirty="0" smtClean="0">
                <a:solidFill>
                  <a:schemeClr val="accent1"/>
                </a:solidFill>
                <a:cs typeface="Gill Sans" charset="0"/>
              </a:rPr>
              <a:t> </a:t>
            </a:r>
            <a:r>
              <a:rPr lang="en-US" sz="1800" b="1" dirty="0">
                <a:solidFill>
                  <a:srgbClr val="595959"/>
                </a:solidFill>
                <a:cs typeface="Gill Sans" charset="0"/>
              </a:rPr>
              <a:t>Who hit who first</a:t>
            </a:r>
            <a:r>
              <a:rPr lang="en-US" sz="1800" b="1" dirty="0" smtClean="0">
                <a:solidFill>
                  <a:srgbClr val="595959"/>
                </a:solidFill>
                <a:cs typeface="Gill Sans" charset="0"/>
              </a:rPr>
              <a:t>?</a:t>
            </a:r>
          </a:p>
          <a:p>
            <a:pPr marL="341313" indent="-341313">
              <a:lnSpc>
                <a:spcPct val="110000"/>
              </a:lnSpc>
              <a:spcBef>
                <a:spcPts val="0"/>
              </a:spcBef>
              <a:buFont typeface="Calibri" charset="0"/>
              <a:buAutoNum type="arabicPeriod"/>
              <a:defRPr/>
            </a:pPr>
            <a:r>
              <a:rPr lang="en-US" sz="1800" b="1" dirty="0" smtClean="0">
                <a:solidFill>
                  <a:srgbClr val="595959"/>
                </a:solidFill>
                <a:cs typeface="Gill Sans" charset="0"/>
              </a:rPr>
              <a:t>Who </a:t>
            </a:r>
            <a:r>
              <a:rPr lang="en-US" sz="1800" b="1" dirty="0">
                <a:solidFill>
                  <a:srgbClr val="595959"/>
                </a:solidFill>
                <a:cs typeface="Gill Sans" charset="0"/>
              </a:rPr>
              <a:t>died</a:t>
            </a:r>
            <a:r>
              <a:rPr lang="en-US" sz="1800" b="1" dirty="0" smtClean="0">
                <a:solidFill>
                  <a:srgbClr val="595959"/>
                </a:solidFill>
                <a:cs typeface="Gill Sans" charset="0"/>
              </a:rPr>
              <a:t>?</a:t>
            </a:r>
          </a:p>
          <a:p>
            <a:pPr marL="341313" indent="-341313">
              <a:lnSpc>
                <a:spcPct val="110000"/>
              </a:lnSpc>
              <a:spcBef>
                <a:spcPts val="0"/>
              </a:spcBef>
              <a:buFont typeface="Calibri" charset="0"/>
              <a:buAutoNum type="arabicPeriod"/>
              <a:defRPr/>
            </a:pPr>
            <a:r>
              <a:rPr lang="en-US" sz="1800" b="1" dirty="0" smtClean="0">
                <a:solidFill>
                  <a:srgbClr val="595959"/>
                </a:solidFill>
                <a:cs typeface="Gill Sans" charset="0"/>
              </a:rPr>
              <a:t>Why </a:t>
            </a:r>
            <a:r>
              <a:rPr lang="en-US" sz="1800" b="1" dirty="0">
                <a:solidFill>
                  <a:srgbClr val="595959"/>
                </a:solidFill>
                <a:cs typeface="Gill Sans" charset="0"/>
              </a:rPr>
              <a:t>are they smiling?</a:t>
            </a:r>
          </a:p>
          <a:p>
            <a:pPr eaLnBrk="0" hangingPunct="0">
              <a:buClr>
                <a:srgbClr val="629DD1"/>
              </a:buClr>
              <a:buSzPct val="75000"/>
              <a:buFontTx/>
              <a:buAutoNum type="arabicPeriod" startAt="15"/>
              <a:defRPr/>
            </a:pPr>
            <a:endParaRPr lang="en-US" sz="1800" dirty="0">
              <a:solidFill>
                <a:srgbClr val="595959"/>
              </a:solidFill>
              <a:cs typeface="Gill Sans" charset="0"/>
            </a:endParaRPr>
          </a:p>
          <a:p>
            <a:pPr marL="341313" indent="-341313">
              <a:lnSpc>
                <a:spcPct val="110000"/>
              </a:lnSpc>
              <a:spcBef>
                <a:spcPts val="0"/>
              </a:spcBef>
              <a:buFont typeface="Calibri" charset="0"/>
              <a:buAutoNum type="arabicPeriod"/>
              <a:defRPr/>
            </a:pPr>
            <a:endParaRPr lang="en-US" sz="1800" dirty="0" smtClean="0">
              <a:solidFill>
                <a:schemeClr val="tx1">
                  <a:lumMod val="65000"/>
                  <a:lumOff val="35000"/>
                </a:schemeClr>
              </a:solidFill>
              <a:cs typeface="Gill Sans" charset="0"/>
            </a:endParaRPr>
          </a:p>
        </p:txBody>
      </p:sp>
      <p:pic>
        <p:nvPicPr>
          <p:cNvPr id="634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1671434"/>
            <a:ext cx="4418013" cy="44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899" y="346838"/>
            <a:ext cx="9143365" cy="1582801"/>
          </a:xfrm>
        </p:spPr>
        <p:txBody>
          <a:bodyPr>
            <a:normAutofit fontScale="90000"/>
          </a:bodyPr>
          <a:lstStyle/>
          <a:p>
            <a:pPr algn="ctr" eaLnBrk="1" hangingPunct="1"/>
            <a:r>
              <a:rPr lang="en-US" sz="3800" dirty="0">
                <a:latin typeface="Rockwell" charset="0"/>
              </a:rPr>
              <a:t>The Discovery of Rigor: </a:t>
            </a:r>
            <a:r>
              <a:rPr lang="en-US" sz="3800" dirty="0" smtClean="0">
                <a:latin typeface="Rockwell" charset="0"/>
              </a:rPr>
              <a:t/>
            </a:r>
            <a:br>
              <a:rPr lang="en-US" sz="3800" dirty="0" smtClean="0">
                <a:latin typeface="Rockwell" charset="0"/>
              </a:rPr>
            </a:br>
            <a:r>
              <a:rPr lang="en-US" sz="3800" dirty="0" smtClean="0">
                <a:latin typeface="Rockwell" charset="0"/>
              </a:rPr>
              <a:t>Three </a:t>
            </a:r>
            <a:r>
              <a:rPr lang="en-US" sz="3800" dirty="0">
                <a:latin typeface="Rockwell" charset="0"/>
              </a:rPr>
              <a:t>Thinking Abilities </a:t>
            </a:r>
            <a:r>
              <a:rPr lang="en-US" sz="3800" dirty="0" smtClean="0">
                <a:latin typeface="Rockwell" charset="0"/>
              </a:rPr>
              <a:t/>
            </a:r>
            <a:br>
              <a:rPr lang="en-US" sz="3800" dirty="0" smtClean="0">
                <a:latin typeface="Rockwell" charset="0"/>
              </a:rPr>
            </a:br>
            <a:r>
              <a:rPr lang="en-US" sz="3800" dirty="0" smtClean="0">
                <a:latin typeface="Rockwell" charset="0"/>
              </a:rPr>
              <a:t>in </a:t>
            </a:r>
            <a:r>
              <a:rPr lang="en-US" sz="3800" dirty="0">
                <a:latin typeface="Rockwell" charset="0"/>
              </a:rPr>
              <a:t>One Process</a:t>
            </a:r>
          </a:p>
        </p:txBody>
      </p:sp>
      <p:sp>
        <p:nvSpPr>
          <p:cNvPr id="3" name="Content Placeholder 2"/>
          <p:cNvSpPr>
            <a:spLocks noGrp="1"/>
          </p:cNvSpPr>
          <p:nvPr>
            <p:ph idx="1"/>
          </p:nvPr>
        </p:nvSpPr>
        <p:spPr>
          <a:xfrm>
            <a:off x="498475" y="2173288"/>
            <a:ext cx="7556500" cy="3602037"/>
          </a:xfrm>
        </p:spPr>
        <p:txBody>
          <a:bodyPr>
            <a:normAutofit/>
          </a:bodyPr>
          <a:lstStyle/>
          <a:p>
            <a:pPr lvl="1" eaLnBrk="1" hangingPunct="1"/>
            <a:r>
              <a:rPr lang="en-US" sz="5400" dirty="0">
                <a:solidFill>
                  <a:schemeClr val="tx1"/>
                </a:solidFill>
                <a:latin typeface="Rockwell" charset="0"/>
              </a:rPr>
              <a:t>Divergent</a:t>
            </a:r>
          </a:p>
          <a:p>
            <a:pPr lvl="1" eaLnBrk="1" hangingPunct="1"/>
            <a:r>
              <a:rPr lang="en-US" sz="5400" dirty="0">
                <a:solidFill>
                  <a:schemeClr val="tx1"/>
                </a:solidFill>
                <a:latin typeface="Rockwell" charset="0"/>
              </a:rPr>
              <a:t>Convergent</a:t>
            </a:r>
          </a:p>
          <a:p>
            <a:pPr lvl="1" eaLnBrk="1" hangingPunct="1"/>
            <a:r>
              <a:rPr lang="en-US" sz="5400" dirty="0">
                <a:solidFill>
                  <a:schemeClr val="tx1"/>
                </a:solidFill>
                <a:latin typeface="Rockwell" charset="0"/>
              </a:rPr>
              <a:t>Metacognitive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1919288" y="2371318"/>
            <a:ext cx="5445125" cy="4111625"/>
            <a:chOff x="1936645" y="1376010"/>
            <a:chExt cx="5445378" cy="4112260"/>
          </a:xfrm>
        </p:grpSpPr>
        <p:grpSp>
          <p:nvGrpSpPr>
            <p:cNvPr id="72707" name="Group 1"/>
            <p:cNvGrpSpPr>
              <a:grpSpLocks/>
            </p:cNvGrpSpPr>
            <p:nvPr/>
          </p:nvGrpSpPr>
          <p:grpSpPr bwMode="auto">
            <a:xfrm>
              <a:off x="1936645" y="1376010"/>
              <a:ext cx="5445378" cy="4112260"/>
              <a:chOff x="1936645" y="1376010"/>
              <a:chExt cx="5445378" cy="4112260"/>
            </a:xfrm>
          </p:grpSpPr>
          <p:sp>
            <p:nvSpPr>
              <p:cNvPr id="72709" name="AutoShape 4"/>
              <p:cNvSpPr>
                <a:spLocks/>
              </p:cNvSpPr>
              <p:nvPr/>
            </p:nvSpPr>
            <p:spPr bwMode="auto">
              <a:xfrm rot="-8700000">
                <a:off x="1952965" y="3183303"/>
                <a:ext cx="5429058"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sp>
            <p:nvSpPr>
              <p:cNvPr id="72710"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sp>
            <p:nvSpPr>
              <p:cNvPr id="72711" name="AutoShape 4"/>
              <p:cNvSpPr>
                <a:spLocks/>
              </p:cNvSpPr>
              <p:nvPr/>
            </p:nvSpPr>
            <p:spPr bwMode="auto">
              <a:xfrm rot="8486795">
                <a:off x="1936645" y="3219112"/>
                <a:ext cx="5229549"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sp>
            <p:nvSpPr>
              <p:cNvPr id="72712" name="AutoShape 4"/>
              <p:cNvSpPr>
                <a:spLocks/>
              </p:cNvSpPr>
              <p:nvPr/>
            </p:nvSpPr>
            <p:spPr bwMode="auto">
              <a:xfrm>
                <a:off x="2309120" y="3226103"/>
                <a:ext cx="4433557"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grpSp>
        <p:sp>
          <p:nvSpPr>
            <p:cNvPr id="8" name="Rectangle 1"/>
            <p:cNvSpPr txBox="1">
              <a:spLocks noChangeArrowheads="1"/>
            </p:cNvSpPr>
            <p:nvPr/>
          </p:nvSpPr>
          <p:spPr>
            <a:xfrm>
              <a:off x="2414504" y="2609687"/>
              <a:ext cx="4381704" cy="1371812"/>
            </a:xfrm>
            <a:prstGeom prst="rect">
              <a:avLst/>
            </a:prstGeom>
          </p:spPr>
          <p:txBody>
            <a:bodyPr anchor="b">
              <a:normAutofit/>
            </a:bodyPr>
            <a:lstStyle/>
            <a:p>
              <a:pPr algn="ctr" fontAlgn="auto">
                <a:spcAft>
                  <a:spcPts val="0"/>
                </a:spcAft>
                <a:defRPr/>
              </a:pPr>
              <a:r>
                <a:rPr lang="en-US" sz="3300" b="1" dirty="0">
                  <a:solidFill>
                    <a:schemeClr val="tx1">
                      <a:lumMod val="65000"/>
                      <a:lumOff val="35000"/>
                    </a:schemeClr>
                  </a:solidFill>
                  <a:latin typeface="+mj-lt"/>
                  <a:ea typeface="+mj-ea"/>
                  <a:cs typeface="+mj-cs"/>
                  <a:sym typeface="Gill Sans" charset="0"/>
                </a:rPr>
                <a:t>DIVERGENT</a:t>
              </a:r>
              <a:r>
                <a:rPr lang="en-US" sz="3300" b="1" dirty="0">
                  <a:solidFill>
                    <a:schemeClr val="tx1">
                      <a:lumMod val="65000"/>
                      <a:lumOff val="35000"/>
                    </a:schemeClr>
                  </a:solidFill>
                  <a:latin typeface="+mj-lt"/>
                  <a:ea typeface="ヒラギノ角ゴ ProN W6" charset="-128"/>
                  <a:cs typeface="ヒラギノ角ゴ ProN W6" charset="-128"/>
                  <a:sym typeface="Gill Sans" charset="0"/>
                </a:rPr>
                <a:t/>
              </a:r>
              <a:br>
                <a:rPr lang="en-US" sz="3300" b="1" dirty="0">
                  <a:solidFill>
                    <a:schemeClr val="tx1">
                      <a:lumMod val="65000"/>
                      <a:lumOff val="35000"/>
                    </a:schemeClr>
                  </a:solidFill>
                  <a:latin typeface="+mj-lt"/>
                  <a:ea typeface="ヒラギノ角ゴ ProN W6" charset="-128"/>
                  <a:cs typeface="ヒラギノ角ゴ ProN W6" charset="-128"/>
                  <a:sym typeface="Gill Sans" charset="0"/>
                </a:rPr>
              </a:br>
              <a:r>
                <a:rPr lang="en-US" sz="3300" b="1" dirty="0">
                  <a:solidFill>
                    <a:schemeClr val="tx1">
                      <a:lumMod val="65000"/>
                      <a:lumOff val="35000"/>
                    </a:schemeClr>
                  </a:solidFill>
                  <a:latin typeface="+mj-lt"/>
                  <a:ea typeface="+mj-ea"/>
                  <a:cs typeface="+mj-cs"/>
                  <a:sym typeface="Gill Sans" charset="0"/>
                </a:rPr>
                <a:t>THINKING</a:t>
              </a:r>
              <a:endParaRPr lang="en-US" sz="3300" b="1" dirty="0">
                <a:solidFill>
                  <a:schemeClr val="tx1">
                    <a:lumMod val="65000"/>
                    <a:lumOff val="35000"/>
                  </a:schemeClr>
                </a:solidFill>
                <a:latin typeface="+mj-lt"/>
                <a:ea typeface="ヒラギノ角ゴ ProN W6" charset="-128"/>
                <a:cs typeface="ヒラギノ角ゴ ProN W6" charset="-128"/>
                <a:sym typeface="Gill Sans" charset="0"/>
              </a:endParaRPr>
            </a:p>
          </p:txBody>
        </p:sp>
      </p:grpSp>
      <p:sp>
        <p:nvSpPr>
          <p:cNvPr id="72706" name="Title 1"/>
          <p:cNvSpPr>
            <a:spLocks noGrp="1"/>
          </p:cNvSpPr>
          <p:nvPr>
            <p:ph type="title"/>
          </p:nvPr>
        </p:nvSpPr>
        <p:spPr>
          <a:xfrm>
            <a:off x="0" y="222843"/>
            <a:ext cx="9144000" cy="1827315"/>
          </a:xfrm>
        </p:spPr>
        <p:txBody>
          <a:bodyPr>
            <a:normAutofit fontScale="90000"/>
          </a:bodyPr>
          <a:lstStyle/>
          <a:p>
            <a:pPr algn="ctr" eaLnBrk="1" hangingPunct="1"/>
            <a:r>
              <a:rPr lang="en-US" sz="4000" dirty="0">
                <a:latin typeface="Rockwell" charset="0"/>
              </a:rPr>
              <a:t>Thinking in many different </a:t>
            </a:r>
            <a:r>
              <a:rPr lang="en-US" sz="4000" dirty="0" smtClean="0">
                <a:latin typeface="Rockwell" charset="0"/>
              </a:rPr>
              <a:t>directions: Moving from CLOSED to OPEN QUESTIONS</a:t>
            </a:r>
            <a:endParaRPr lang="en-US" sz="4000" dirty="0">
              <a:latin typeface="Rockwell" charset="0"/>
            </a:endParaRPr>
          </a:p>
        </p:txBody>
      </p:sp>
    </p:spTree>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1" y="300947"/>
            <a:ext cx="9144000" cy="1355648"/>
          </a:xfrm>
        </p:spPr>
        <p:txBody>
          <a:bodyPr>
            <a:normAutofit/>
          </a:bodyPr>
          <a:lstStyle/>
          <a:p>
            <a:pPr eaLnBrk="1" hangingPunct="1"/>
            <a:r>
              <a:rPr lang="en-US" sz="4000" dirty="0">
                <a:latin typeface="Rockwell" charset="0"/>
              </a:rPr>
              <a:t>Narrowing Down, </a:t>
            </a:r>
            <a:r>
              <a:rPr lang="en-US" sz="4000" dirty="0" smtClean="0">
                <a:latin typeface="Rockwell" charset="0"/>
              </a:rPr>
              <a:t>Focusing</a:t>
            </a:r>
            <a:br>
              <a:rPr lang="en-US" sz="4000" dirty="0" smtClean="0">
                <a:latin typeface="Rockwell" charset="0"/>
              </a:rPr>
            </a:br>
            <a:r>
              <a:rPr lang="en-US" sz="4000" dirty="0" smtClean="0">
                <a:latin typeface="Rockwell" charset="0"/>
              </a:rPr>
              <a:t>Moving from OPEN to CLOSED </a:t>
            </a:r>
            <a:endParaRPr lang="en-US" sz="4000" dirty="0">
              <a:latin typeface="Rockwell" charset="0"/>
            </a:endParaRPr>
          </a:p>
        </p:txBody>
      </p:sp>
      <p:grpSp>
        <p:nvGrpSpPr>
          <p:cNvPr id="83970" name="Group 2"/>
          <p:cNvGrpSpPr>
            <a:grpSpLocks/>
          </p:cNvGrpSpPr>
          <p:nvPr/>
        </p:nvGrpSpPr>
        <p:grpSpPr bwMode="auto">
          <a:xfrm>
            <a:off x="1157288" y="1552575"/>
            <a:ext cx="6897687" cy="5113338"/>
            <a:chOff x="1157326" y="1744708"/>
            <a:chExt cx="6897461"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2" name="AutoShape 7"/>
            <p:cNvSpPr>
              <a:spLocks/>
            </p:cNvSpPr>
            <p:nvPr/>
          </p:nvSpPr>
          <p:spPr bwMode="auto">
            <a:xfrm rot="10800000">
              <a:off x="1157326"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20" name="Rectangle 1"/>
            <p:cNvSpPr txBox="1">
              <a:spLocks noChangeArrowheads="1"/>
            </p:cNvSpPr>
            <p:nvPr/>
          </p:nvSpPr>
          <p:spPr>
            <a:xfrm>
              <a:off x="2868595" y="3565555"/>
              <a:ext cx="3584458" cy="1258876"/>
            </a:xfrm>
            <a:prstGeom prst="rect">
              <a:avLst/>
            </a:prstGeom>
          </p:spPr>
          <p:txBody>
            <a:bodyPr anchor="b">
              <a:normAutofit/>
            </a:bodyPr>
            <a:lstStyle/>
            <a:p>
              <a:pPr algn="ctr" fontAlgn="auto">
                <a:spcAft>
                  <a:spcPts val="0"/>
                </a:spcAft>
                <a:defRPr/>
              </a:pPr>
              <a:r>
                <a:rPr lang="en-US" sz="3300" b="1" dirty="0">
                  <a:solidFill>
                    <a:srgbClr val="595959"/>
                  </a:solidFill>
                  <a:latin typeface="+mj-lt"/>
                  <a:ea typeface="+mj-ea"/>
                  <a:cs typeface="+mj-cs"/>
                  <a:sym typeface="Gill Sans" charset="0"/>
                </a:rPr>
                <a:t>CONVERGENT</a:t>
              </a:r>
            </a:p>
            <a:p>
              <a:pPr algn="ctr" fontAlgn="auto">
                <a:spcAft>
                  <a:spcPts val="0"/>
                </a:spcAft>
                <a:defRPr/>
              </a:pPr>
              <a:r>
                <a:rPr lang="en-US" sz="3300" b="1" dirty="0">
                  <a:solidFill>
                    <a:srgbClr val="595959"/>
                  </a:solidFill>
                  <a:latin typeface="+mj-lt"/>
                  <a:ea typeface="+mj-ea"/>
                  <a:cs typeface="+mj-cs"/>
                  <a:sym typeface="Gill Sans" charset="0"/>
                </a:rPr>
                <a:t>THINKING</a:t>
              </a:r>
              <a:endParaRPr lang="en-US" sz="3300" b="1" dirty="0">
                <a:solidFill>
                  <a:srgbClr val="595959"/>
                </a:solidFill>
                <a:latin typeface="+mj-lt"/>
                <a:ea typeface="ヒラギノ角ゴ ProN W6" charset="-128"/>
                <a:cs typeface="ヒラギノ角ゴ ProN W6" charset="-128"/>
                <a:sym typeface="Gill Sans" charset="0"/>
              </a:endParaRPr>
            </a:p>
          </p:txBody>
        </p:sp>
      </p:grpSp>
    </p:spTree>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1"/>
          <p:cNvGrpSpPr>
            <a:grpSpLocks/>
          </p:cNvGrpSpPr>
          <p:nvPr/>
        </p:nvGrpSpPr>
        <p:grpSpPr bwMode="auto">
          <a:xfrm>
            <a:off x="731838" y="1852613"/>
            <a:ext cx="3157537" cy="4343400"/>
            <a:chOff x="2187328" y="1886871"/>
            <a:chExt cx="3157513" cy="4343709"/>
          </a:xfrm>
        </p:grpSpPr>
        <p:pic>
          <p:nvPicPr>
            <p:cNvPr id="757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328" y="1886871"/>
              <a:ext cx="3157513" cy="434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57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445" y="2056053"/>
              <a:ext cx="2204155" cy="159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99334" name="TextBox 5"/>
          <p:cNvSpPr txBox="1">
            <a:spLocks noChangeArrowheads="1"/>
          </p:cNvSpPr>
          <p:nvPr/>
        </p:nvSpPr>
        <p:spPr bwMode="auto">
          <a:xfrm>
            <a:off x="4017553" y="2003549"/>
            <a:ext cx="4693914" cy="4401205"/>
          </a:xfrm>
          <a:prstGeom prst="rect">
            <a:avLst/>
          </a:prstGeom>
          <a:noFill/>
          <a:ln w="9525">
            <a:noFill/>
            <a:miter lim="800000"/>
            <a:headEnd/>
            <a:tailEnd/>
          </a:ln>
        </p:spPr>
        <p:txBody>
          <a:bodyPr wrap="none">
            <a:spAutoFit/>
          </a:bodyPr>
          <a:lstStyle/>
          <a:p>
            <a:pPr algn="ctr">
              <a:defRPr/>
            </a:pPr>
            <a:r>
              <a:rPr lang="en-US" sz="4000" b="1" dirty="0">
                <a:latin typeface="+mj-lt"/>
              </a:rPr>
              <a:t>METACOGNITIVE </a:t>
            </a:r>
          </a:p>
          <a:p>
            <a:pPr algn="ctr">
              <a:defRPr/>
            </a:pPr>
            <a:r>
              <a:rPr lang="en-US" sz="4000" b="1" dirty="0" smtClean="0">
                <a:latin typeface="+mj-lt"/>
              </a:rPr>
              <a:t>THINKING: </a:t>
            </a:r>
          </a:p>
          <a:p>
            <a:pPr algn="ctr">
              <a:defRPr/>
            </a:pPr>
            <a:r>
              <a:rPr lang="en-US" sz="4000" b="1" dirty="0" smtClean="0">
                <a:latin typeface="+mj-lt"/>
              </a:rPr>
              <a:t> </a:t>
            </a:r>
          </a:p>
          <a:p>
            <a:pPr algn="ctr">
              <a:defRPr/>
            </a:pPr>
            <a:r>
              <a:rPr lang="en-US" sz="4000" b="1" dirty="0" smtClean="0">
                <a:latin typeface="+mj-lt"/>
              </a:rPr>
              <a:t>“Why did </a:t>
            </a:r>
          </a:p>
          <a:p>
            <a:pPr algn="ctr">
              <a:defRPr/>
            </a:pPr>
            <a:r>
              <a:rPr lang="en-US" sz="4000" b="1" dirty="0">
                <a:latin typeface="+mj-lt"/>
              </a:rPr>
              <a:t>y</a:t>
            </a:r>
            <a:r>
              <a:rPr lang="en-US" sz="4000" b="1" dirty="0" smtClean="0">
                <a:latin typeface="+mj-lt"/>
              </a:rPr>
              <a:t>ou pick those as </a:t>
            </a:r>
          </a:p>
          <a:p>
            <a:pPr algn="ctr">
              <a:defRPr/>
            </a:pPr>
            <a:r>
              <a:rPr lang="en-US" sz="4000" b="1" dirty="0" smtClean="0">
                <a:latin typeface="+mj-lt"/>
              </a:rPr>
              <a:t>your priority </a:t>
            </a:r>
          </a:p>
          <a:p>
            <a:pPr algn="ctr">
              <a:defRPr/>
            </a:pPr>
            <a:r>
              <a:rPr lang="en-US" sz="4000" b="1" dirty="0" smtClean="0">
                <a:latin typeface="+mj-lt"/>
              </a:rPr>
              <a:t>questions?”</a:t>
            </a:r>
          </a:p>
        </p:txBody>
      </p:sp>
      <p:sp>
        <p:nvSpPr>
          <p:cNvPr id="75780" name="Title 1"/>
          <p:cNvSpPr>
            <a:spLocks noGrp="1"/>
          </p:cNvSpPr>
          <p:nvPr>
            <p:ph type="title"/>
          </p:nvPr>
        </p:nvSpPr>
        <p:spPr>
          <a:xfrm>
            <a:off x="0" y="651736"/>
            <a:ext cx="8913813" cy="914400"/>
          </a:xfrm>
        </p:spPr>
        <p:txBody>
          <a:bodyPr/>
          <a:lstStyle/>
          <a:p>
            <a:pPr eaLnBrk="1" hangingPunct="1"/>
            <a:r>
              <a:rPr lang="en-US" sz="4400">
                <a:latin typeface="Rockwell" charset="0"/>
              </a:rPr>
              <a:t>Thinking about Thinking</a:t>
            </a:r>
          </a:p>
        </p:txBody>
      </p:sp>
    </p:spTree>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fade">
                                      <p:cBhvr>
                                        <p:cTn id="7" dur="1000"/>
                                        <p:tgtEl>
                                          <p:spTgt spid="84993"/>
                                        </p:tgtEl>
                                      </p:cBhvr>
                                    </p:animEffect>
                                    <p:anim calcmode="lin" valueType="num">
                                      <p:cBhvr>
                                        <p:cTn id="8" dur="1000" fill="hold"/>
                                        <p:tgtEl>
                                          <p:spTgt spid="84993"/>
                                        </p:tgtEl>
                                        <p:attrNameLst>
                                          <p:attrName>ppt_x</p:attrName>
                                        </p:attrNameLst>
                                      </p:cBhvr>
                                      <p:tavLst>
                                        <p:tav tm="0">
                                          <p:val>
                                            <p:strVal val="#ppt_x"/>
                                          </p:val>
                                        </p:tav>
                                        <p:tav tm="100000">
                                          <p:val>
                                            <p:strVal val="#ppt_x"/>
                                          </p:val>
                                        </p:tav>
                                      </p:tavLst>
                                    </p:anim>
                                    <p:anim calcmode="lin" valueType="num">
                                      <p:cBhvr>
                                        <p:cTn id="9" dur="1000" fill="hold"/>
                                        <p:tgtEl>
                                          <p:spTgt spid="8499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fade">
                                      <p:cBhvr>
                                        <p:cTn id="12" dur="1000"/>
                                        <p:tgtEl>
                                          <p:spTgt spid="99334"/>
                                        </p:tgtEl>
                                      </p:cBhvr>
                                    </p:animEffect>
                                    <p:anim calcmode="lin" valueType="num">
                                      <p:cBhvr>
                                        <p:cTn id="13" dur="1000" fill="hold"/>
                                        <p:tgtEl>
                                          <p:spTgt spid="99334"/>
                                        </p:tgtEl>
                                        <p:attrNameLst>
                                          <p:attrName>ppt_x</p:attrName>
                                        </p:attrNameLst>
                                      </p:cBhvr>
                                      <p:tavLst>
                                        <p:tav tm="0">
                                          <p:val>
                                            <p:strVal val="#ppt_x"/>
                                          </p:val>
                                        </p:tav>
                                        <p:tav tm="100000">
                                          <p:val>
                                            <p:strVal val="#ppt_x"/>
                                          </p:val>
                                        </p:tav>
                                      </p:tavLst>
                                    </p:anim>
                                    <p:anim calcmode="lin" valueType="num">
                                      <p:cBhvr>
                                        <p:cTn id="14"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781194" y="299552"/>
            <a:ext cx="6181725" cy="1278255"/>
          </a:xfrm>
        </p:spPr>
        <p:txBody>
          <a:bodyPr>
            <a:normAutofit/>
          </a:bodyPr>
          <a:lstStyle/>
          <a:p>
            <a:r>
              <a:rPr lang="en-US" sz="4400" b="1" dirty="0" smtClean="0">
                <a:latin typeface="Rockwell" charset="0"/>
              </a:rPr>
              <a:t> </a:t>
            </a:r>
            <a:r>
              <a:rPr lang="en-US" sz="4400" dirty="0">
                <a:latin typeface="Rockwell" charset="0"/>
              </a:rPr>
              <a:t>Connections</a:t>
            </a:r>
          </a:p>
        </p:txBody>
      </p:sp>
      <p:sp>
        <p:nvSpPr>
          <p:cNvPr id="80898" name="Content Placeholder 2"/>
          <p:cNvSpPr>
            <a:spLocks noGrp="1"/>
          </p:cNvSpPr>
          <p:nvPr>
            <p:ph type="body" sz="half" idx="4294967295"/>
          </p:nvPr>
        </p:nvSpPr>
        <p:spPr>
          <a:xfrm>
            <a:off x="381000" y="1942987"/>
            <a:ext cx="8313228" cy="2392363"/>
          </a:xfrm>
          <a:prstGeom prst="rect">
            <a:avLst/>
          </a:prstGeom>
        </p:spPr>
        <p:txBody>
          <a:bodyPr>
            <a:normAutofit/>
          </a:bodyPr>
          <a:lstStyle/>
          <a:p>
            <a:pPr marL="0" indent="0" algn="ctr">
              <a:buNone/>
            </a:pPr>
            <a:r>
              <a:rPr lang="en-US" sz="3600" dirty="0" smtClean="0">
                <a:solidFill>
                  <a:schemeClr val="tx1"/>
                </a:solidFill>
                <a:latin typeface="Rockwell" charset="0"/>
              </a:rPr>
              <a:t>Connecting </a:t>
            </a:r>
            <a:r>
              <a:rPr lang="en-US" sz="3600" dirty="0">
                <a:solidFill>
                  <a:schemeClr val="tx1"/>
                </a:solidFill>
                <a:latin typeface="Rockwell" charset="0"/>
              </a:rPr>
              <a:t>Question Formulation </a:t>
            </a:r>
            <a:r>
              <a:rPr lang="en-US" sz="3600" dirty="0" smtClean="0">
                <a:solidFill>
                  <a:schemeClr val="tx1"/>
                </a:solidFill>
                <a:latin typeface="Rockwell" charset="0"/>
              </a:rPr>
              <a:t>Technique to </a:t>
            </a:r>
            <a:r>
              <a:rPr lang="en-US" sz="3600" dirty="0">
                <a:solidFill>
                  <a:schemeClr val="tx1"/>
                </a:solidFill>
                <a:latin typeface="Rockwell" charset="0"/>
              </a:rPr>
              <a:t>the </a:t>
            </a:r>
            <a:r>
              <a:rPr lang="en-US" sz="3600" dirty="0" smtClean="0">
                <a:solidFill>
                  <a:schemeClr val="tx1"/>
                </a:solidFill>
                <a:latin typeface="Rockwell" charset="0"/>
              </a:rPr>
              <a:t>Inquiry Practices</a:t>
            </a:r>
            <a:endParaRPr lang="en-US" sz="3600" dirty="0">
              <a:solidFill>
                <a:schemeClr val="tx1"/>
              </a:solidFill>
              <a:latin typeface="Rockwell" charset="0"/>
            </a:endParaRPr>
          </a:p>
        </p:txBody>
      </p:sp>
      <p:pic>
        <p:nvPicPr>
          <p:cNvPr id="3" name="Picture 2" descr="Screen Shot 2014-10-19 at 9.20.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9382"/>
            <a:ext cx="9144000" cy="3378378"/>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5" y="1463675"/>
            <a:ext cx="4041775" cy="4999038"/>
          </a:xfrm>
        </p:spPr>
        <p:txBody>
          <a:bodyPr>
            <a:normAutofit/>
          </a:bodyPr>
          <a:lstStyle/>
          <a:p>
            <a:pPr marL="341313" indent="-341313">
              <a:lnSpc>
                <a:spcPct val="60000"/>
              </a:lnSpc>
              <a:buFont typeface="Calibri" charset="0"/>
              <a:buAutoNum type="arabicPeriod"/>
              <a:defRPr/>
            </a:pPr>
            <a:r>
              <a:rPr lang="en-US" sz="1800" dirty="0" smtClean="0">
                <a:solidFill>
                  <a:schemeClr val="tx1"/>
                </a:solidFill>
                <a:cs typeface="Gill Sans" charset="0"/>
              </a:rPr>
              <a:t>Why are they fighting? 	</a:t>
            </a:r>
            <a:endParaRPr lang="en-US" sz="1800" dirty="0">
              <a:solidFill>
                <a:schemeClr val="tx1"/>
              </a:solidFill>
              <a:cs typeface="Gill Sans" charset="0"/>
            </a:endParaRPr>
          </a:p>
          <a:p>
            <a:pPr marL="341313" indent="-341313">
              <a:lnSpc>
                <a:spcPct val="60000"/>
              </a:lnSpc>
              <a:buFont typeface="Calibri" charset="0"/>
              <a:buAutoNum type="arabicPeriod"/>
              <a:defRPr/>
            </a:pPr>
            <a:r>
              <a:rPr lang="en-US" sz="1800" dirty="0" smtClean="0">
                <a:solidFill>
                  <a:schemeClr val="tx1"/>
                </a:solidFill>
                <a:cs typeface="Gill Sans" charset="0"/>
              </a:rPr>
              <a:t>Are they fighting?  </a:t>
            </a:r>
          </a:p>
          <a:p>
            <a:pPr marL="341313" indent="-341313">
              <a:lnSpc>
                <a:spcPct val="60000"/>
              </a:lnSpc>
              <a:buFont typeface="Calibri" charset="0"/>
              <a:buAutoNum type="arabicPeriod"/>
              <a:defRPr/>
            </a:pPr>
            <a:r>
              <a:rPr lang="en-US" sz="1800" dirty="0" smtClean="0">
                <a:solidFill>
                  <a:schemeClr val="tx1"/>
                </a:solidFill>
                <a:cs typeface="Gill Sans" charset="0"/>
              </a:rPr>
              <a:t>Are they part of the government?</a:t>
            </a:r>
          </a:p>
          <a:p>
            <a:pPr marL="341313" indent="-341313">
              <a:lnSpc>
                <a:spcPct val="60000"/>
              </a:lnSpc>
              <a:buFont typeface="Calibri" charset="0"/>
              <a:buAutoNum type="arabicPeriod"/>
              <a:defRPr/>
            </a:pPr>
            <a:r>
              <a:rPr lang="en-US" sz="1800" dirty="0" smtClean="0">
                <a:solidFill>
                  <a:schemeClr val="tx1"/>
                </a:solidFill>
                <a:cs typeface="Gill Sans" charset="0"/>
              </a:rPr>
              <a:t>Where were they?</a:t>
            </a:r>
          </a:p>
          <a:p>
            <a:pPr marL="341313" indent="-341313">
              <a:lnSpc>
                <a:spcPct val="60000"/>
              </a:lnSpc>
              <a:buFont typeface="Calibri" charset="0"/>
              <a:buAutoNum type="arabicPeriod"/>
              <a:defRPr/>
            </a:pPr>
            <a:r>
              <a:rPr lang="en-US" sz="1800" dirty="0" smtClean="0">
                <a:solidFill>
                  <a:schemeClr val="tx1"/>
                </a:solidFill>
                <a:cs typeface="Gill Sans" charset="0"/>
              </a:rPr>
              <a:t>Who are they?</a:t>
            </a:r>
          </a:p>
          <a:p>
            <a:pPr marL="341313" indent="-341313">
              <a:lnSpc>
                <a:spcPct val="60000"/>
              </a:lnSpc>
              <a:buFont typeface="Calibri" charset="0"/>
              <a:buAutoNum type="arabicPeriod"/>
              <a:defRPr/>
            </a:pPr>
            <a:r>
              <a:rPr lang="en-US" sz="1800" dirty="0" smtClean="0">
                <a:solidFill>
                  <a:schemeClr val="tx1"/>
                </a:solidFill>
                <a:cs typeface="Gill Sans" charset="0"/>
              </a:rPr>
              <a:t>Were they signing anything?</a:t>
            </a:r>
          </a:p>
          <a:p>
            <a:pPr marL="341313" indent="-341313">
              <a:lnSpc>
                <a:spcPct val="60000"/>
              </a:lnSpc>
              <a:buFont typeface="Calibri" charset="0"/>
              <a:buAutoNum type="arabicPeriod"/>
              <a:defRPr/>
            </a:pPr>
            <a:r>
              <a:rPr lang="en-US" sz="1800" dirty="0" smtClean="0">
                <a:solidFill>
                  <a:schemeClr val="tx1"/>
                </a:solidFill>
                <a:cs typeface="Gill Sans" charset="0"/>
              </a:rPr>
              <a:t>Who else was there?</a:t>
            </a:r>
          </a:p>
          <a:p>
            <a:pPr marL="341313" indent="-341313">
              <a:lnSpc>
                <a:spcPct val="60000"/>
              </a:lnSpc>
              <a:buFont typeface="Calibri" charset="0"/>
              <a:buAutoNum type="arabicPeriod"/>
              <a:defRPr/>
            </a:pPr>
            <a:r>
              <a:rPr lang="en-US" sz="1800" dirty="0" smtClean="0">
                <a:solidFill>
                  <a:schemeClr val="tx1"/>
                </a:solidFill>
                <a:cs typeface="Gill Sans" charset="0"/>
              </a:rPr>
              <a:t>Why are you hitting him?</a:t>
            </a:r>
          </a:p>
          <a:p>
            <a:pPr marL="341313" indent="-341313">
              <a:lnSpc>
                <a:spcPct val="60000"/>
              </a:lnSpc>
              <a:buFont typeface="Calibri" charset="0"/>
              <a:buAutoNum type="arabicPeriod"/>
              <a:defRPr/>
            </a:pPr>
            <a:r>
              <a:rPr lang="en-US" sz="1800" dirty="0" smtClean="0">
                <a:solidFill>
                  <a:schemeClr val="tx1"/>
                </a:solidFill>
                <a:cs typeface="Gill Sans" charset="0"/>
              </a:rPr>
              <a:t>Why didn’t they call 911?</a:t>
            </a:r>
            <a:endParaRPr lang="en-US" sz="1800" dirty="0" smtClean="0">
              <a:solidFill>
                <a:schemeClr val="tx1"/>
              </a:solidFill>
            </a:endParaRPr>
          </a:p>
          <a:p>
            <a:pPr marL="341313" indent="-341313">
              <a:lnSpc>
                <a:spcPct val="60000"/>
              </a:lnSpc>
              <a:buFont typeface="Calibri" charset="0"/>
              <a:buAutoNum type="arabicPeriod"/>
              <a:defRPr/>
            </a:pPr>
            <a:r>
              <a:rPr lang="en-US" sz="1800" dirty="0" smtClean="0">
                <a:solidFill>
                  <a:schemeClr val="tx1"/>
                </a:solidFill>
                <a:cs typeface="Gill Sans" charset="0"/>
              </a:rPr>
              <a:t>Was this related to slavery?</a:t>
            </a:r>
          </a:p>
          <a:p>
            <a:pPr marL="341313" indent="-341313">
              <a:lnSpc>
                <a:spcPct val="60000"/>
              </a:lnSpc>
              <a:buFont typeface="Calibri" charset="0"/>
              <a:buAutoNum type="arabicPeriod"/>
              <a:defRPr/>
            </a:pPr>
            <a:r>
              <a:rPr lang="en-US" sz="1800" dirty="0" smtClean="0">
                <a:solidFill>
                  <a:schemeClr val="tx1"/>
                </a:solidFill>
                <a:cs typeface="Gill Sans" charset="0"/>
              </a:rPr>
              <a:t>Why is he hitting him with a bat?</a:t>
            </a:r>
          </a:p>
        </p:txBody>
      </p:sp>
      <p:sp>
        <p:nvSpPr>
          <p:cNvPr id="7" name="Rectangle 6"/>
          <p:cNvSpPr/>
          <p:nvPr/>
        </p:nvSpPr>
        <p:spPr>
          <a:xfrm>
            <a:off x="4384675" y="1470025"/>
            <a:ext cx="4591050" cy="1966913"/>
          </a:xfrm>
          <a:prstGeom prst="rect">
            <a:avLst/>
          </a:prstGeom>
        </p:spPr>
        <p:txBody>
          <a:bodyPr>
            <a:spAutoFit/>
          </a:bodyPr>
          <a:lstStyle/>
          <a:p>
            <a:pPr defTabSz="914400" eaLnBrk="0" hangingPunct="0">
              <a:lnSpc>
                <a:spcPct val="60000"/>
              </a:lnSpc>
              <a:spcBef>
                <a:spcPts val="2000"/>
              </a:spcBef>
              <a:buClr>
                <a:srgbClr val="629DD1"/>
              </a:buClr>
              <a:buSzPct val="75000"/>
              <a:defRPr/>
            </a:pPr>
            <a:r>
              <a:rPr lang="en-US" sz="1400" dirty="0">
                <a:solidFill>
                  <a:srgbClr val="629DD1"/>
                </a:solidFill>
                <a:latin typeface="+mn-lt"/>
                <a:cs typeface="Gill Sans" charset="0"/>
              </a:rPr>
              <a:t>11.  </a:t>
            </a:r>
            <a:r>
              <a:rPr lang="en-US" dirty="0">
                <a:latin typeface="+mn-lt"/>
                <a:cs typeface="Gill Sans" charset="0"/>
              </a:rPr>
              <a:t>Why are you taking a pen? </a:t>
            </a:r>
          </a:p>
          <a:p>
            <a:pPr defTabSz="914400" eaLnBrk="0" hangingPunct="0">
              <a:lnSpc>
                <a:spcPct val="60000"/>
              </a:lnSpc>
              <a:spcBef>
                <a:spcPts val="2000"/>
              </a:spcBef>
              <a:buClr>
                <a:srgbClr val="629DD1"/>
              </a:buClr>
              <a:buSzPct val="75000"/>
              <a:defRPr/>
            </a:pPr>
            <a:r>
              <a:rPr lang="en-US" sz="1400" dirty="0">
                <a:latin typeface="+mn-lt"/>
                <a:cs typeface="Gill Sans" charset="0"/>
              </a:rPr>
              <a:t>12.    </a:t>
            </a:r>
            <a:r>
              <a:rPr lang="en-US" dirty="0">
                <a:latin typeface="+mn-lt"/>
                <a:cs typeface="Gill Sans" charset="0"/>
              </a:rPr>
              <a:t>Why are they in court? </a:t>
            </a:r>
          </a:p>
          <a:p>
            <a:pPr defTabSz="914400" eaLnBrk="0" hangingPunct="0">
              <a:lnSpc>
                <a:spcPct val="60000"/>
              </a:lnSpc>
              <a:spcBef>
                <a:spcPts val="2000"/>
              </a:spcBef>
              <a:buClr>
                <a:srgbClr val="629DD1"/>
              </a:buClr>
              <a:buSzPct val="75000"/>
              <a:defRPr/>
            </a:pPr>
            <a:r>
              <a:rPr lang="en-US" sz="1400" dirty="0">
                <a:latin typeface="+mn-lt"/>
                <a:cs typeface="Gill Sans" charset="0"/>
              </a:rPr>
              <a:t>13.   </a:t>
            </a:r>
            <a:r>
              <a:rPr lang="en-US" dirty="0">
                <a:latin typeface="+mn-lt"/>
                <a:cs typeface="Gill Sans" charset="0"/>
              </a:rPr>
              <a:t>Who hit who first?</a:t>
            </a:r>
          </a:p>
          <a:p>
            <a:pPr marL="342900" indent="-342900" defTabSz="914400" eaLnBrk="0" hangingPunct="0">
              <a:lnSpc>
                <a:spcPct val="60000"/>
              </a:lnSpc>
              <a:spcBef>
                <a:spcPts val="2000"/>
              </a:spcBef>
              <a:buClr>
                <a:srgbClr val="629DD1"/>
              </a:buClr>
              <a:buSzPct val="75000"/>
              <a:buFontTx/>
              <a:buAutoNum type="arabicPeriod" startAt="15"/>
              <a:defRPr/>
            </a:pPr>
            <a:r>
              <a:rPr lang="en-US" dirty="0">
                <a:latin typeface="+mn-lt"/>
                <a:cs typeface="Gill Sans" charset="0"/>
              </a:rPr>
              <a:t>Who died?</a:t>
            </a:r>
          </a:p>
          <a:p>
            <a:pPr marL="342900" indent="-342900" defTabSz="914400" eaLnBrk="0" hangingPunct="0">
              <a:lnSpc>
                <a:spcPct val="60000"/>
              </a:lnSpc>
              <a:spcBef>
                <a:spcPts val="2000"/>
              </a:spcBef>
              <a:buClr>
                <a:srgbClr val="629DD1"/>
              </a:buClr>
              <a:buSzPct val="75000"/>
              <a:buFontTx/>
              <a:buAutoNum type="arabicPeriod" startAt="15"/>
              <a:defRPr/>
            </a:pPr>
            <a:r>
              <a:rPr lang="en-US" dirty="0">
                <a:latin typeface="+mn-lt"/>
                <a:cs typeface="Gill Sans" charset="0"/>
              </a:rPr>
              <a:t> Why are they smiling?</a:t>
            </a:r>
          </a:p>
        </p:txBody>
      </p:sp>
      <p:pic>
        <p:nvPicPr>
          <p:cNvPr id="7168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0" y="3652838"/>
            <a:ext cx="38544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25818" y="3667268"/>
            <a:ext cx="4435988" cy="307776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spcBef>
                <a:spcPts val="1200"/>
              </a:spcBef>
              <a:defRPr/>
            </a:pPr>
            <a:endParaRPr lang="en-US" sz="800" b="1" dirty="0">
              <a:solidFill>
                <a:srgbClr val="629DD1"/>
              </a:solidFill>
              <a:latin typeface="+mj-lt"/>
            </a:endParaRPr>
          </a:p>
          <a:p>
            <a:pPr algn="ctr">
              <a:spcBef>
                <a:spcPts val="0"/>
              </a:spcBef>
              <a:defRPr/>
            </a:pPr>
            <a:r>
              <a:rPr lang="en-US" sz="2400" b="1" dirty="0">
                <a:solidFill>
                  <a:schemeClr val="bg1"/>
                </a:solidFill>
                <a:latin typeface="+mj-lt"/>
              </a:rPr>
              <a:t>Compelling Questions</a:t>
            </a:r>
          </a:p>
          <a:p>
            <a:pPr>
              <a:spcBef>
                <a:spcPts val="600"/>
              </a:spcBef>
              <a:spcAft>
                <a:spcPts val="0"/>
              </a:spcAft>
              <a:defRPr/>
            </a:pPr>
            <a:r>
              <a:rPr lang="en-US" dirty="0"/>
              <a:t>“Focus on enduring issues and concerns. They deal with curiosities about how things work; interpretations and applications of disciplinary concepts; and unresolved issues that require students to construct arguments in response.”</a:t>
            </a:r>
          </a:p>
          <a:p>
            <a:pPr algn="r">
              <a:spcBef>
                <a:spcPts val="0"/>
              </a:spcBef>
              <a:spcAft>
                <a:spcPts val="600"/>
              </a:spcAft>
              <a:defRPr/>
            </a:pPr>
            <a:r>
              <a:rPr lang="en-US" dirty="0"/>
              <a:t> C3 Framework p.23</a:t>
            </a:r>
          </a:p>
          <a:p>
            <a:pPr algn="r">
              <a:spcBef>
                <a:spcPts val="0"/>
              </a:spcBef>
              <a:spcAft>
                <a:spcPts val="600"/>
              </a:spcAft>
              <a:defRPr/>
            </a:pPr>
            <a:endParaRPr lang="en-US" sz="800" dirty="0"/>
          </a:p>
        </p:txBody>
      </p:sp>
      <p:sp>
        <p:nvSpPr>
          <p:cNvPr id="8" name="TextBox 7"/>
          <p:cNvSpPr txBox="1"/>
          <p:nvPr/>
        </p:nvSpPr>
        <p:spPr>
          <a:xfrm>
            <a:off x="4525818" y="3629318"/>
            <a:ext cx="4435988" cy="3077766"/>
          </a:xfrm>
          <a:prstGeom prst="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spAutoFit/>
          </a:bodyPr>
          <a:lstStyle/>
          <a:p>
            <a:pPr algn="ctr">
              <a:spcBef>
                <a:spcPts val="1200"/>
              </a:spcBef>
              <a:defRPr/>
            </a:pPr>
            <a:endParaRPr lang="en-US" sz="800" b="1" dirty="0">
              <a:solidFill>
                <a:srgbClr val="629DD1"/>
              </a:solidFill>
              <a:latin typeface="+mj-lt"/>
            </a:endParaRPr>
          </a:p>
          <a:p>
            <a:pPr algn="ctr">
              <a:spcBef>
                <a:spcPts val="0"/>
              </a:spcBef>
              <a:defRPr/>
            </a:pPr>
            <a:r>
              <a:rPr lang="en-US" sz="2400" b="1" dirty="0">
                <a:solidFill>
                  <a:schemeClr val="tx1"/>
                </a:solidFill>
                <a:latin typeface="+mj-lt"/>
              </a:rPr>
              <a:t>Supporting Questions</a:t>
            </a:r>
          </a:p>
          <a:p>
            <a:pPr>
              <a:spcBef>
                <a:spcPts val="600"/>
              </a:spcBef>
              <a:spcAft>
                <a:spcPts val="0"/>
              </a:spcAft>
              <a:defRPr/>
            </a:pPr>
            <a:r>
              <a:rPr lang="en-US" b="1" dirty="0">
                <a:solidFill>
                  <a:schemeClr val="tx1"/>
                </a:solidFill>
              </a:rPr>
              <a:t>“Focus on descriptions, definitions, and processes on which there is general agreement within the social studies disciplines, and require students to construct explanations that advance claims of understanding in response”</a:t>
            </a:r>
          </a:p>
          <a:p>
            <a:pPr algn="r">
              <a:spcBef>
                <a:spcPts val="600"/>
              </a:spcBef>
              <a:spcAft>
                <a:spcPts val="0"/>
              </a:spcAft>
              <a:defRPr/>
            </a:pPr>
            <a:r>
              <a:rPr lang="en-US" b="1" dirty="0">
                <a:solidFill>
                  <a:schemeClr val="tx1"/>
                </a:solidFill>
              </a:rPr>
              <a:t>C3 Framework p.23</a:t>
            </a:r>
          </a:p>
          <a:p>
            <a:pPr algn="ctr">
              <a:spcBef>
                <a:spcPts val="0"/>
              </a:spcBef>
              <a:spcAft>
                <a:spcPts val="600"/>
              </a:spcAft>
              <a:defRPr/>
            </a:pPr>
            <a:endParaRPr lang="en-US" sz="800" dirty="0"/>
          </a:p>
        </p:txBody>
      </p:sp>
      <p:sp>
        <p:nvSpPr>
          <p:cNvPr id="82954" name="Title 3"/>
          <p:cNvSpPr>
            <a:spLocks noGrp="1"/>
          </p:cNvSpPr>
          <p:nvPr>
            <p:ph type="title"/>
          </p:nvPr>
        </p:nvSpPr>
        <p:spPr>
          <a:xfrm>
            <a:off x="0" y="224200"/>
            <a:ext cx="8913813" cy="914400"/>
          </a:xfrm>
        </p:spPr>
        <p:txBody>
          <a:bodyPr>
            <a:normAutofit fontScale="90000"/>
          </a:bodyPr>
          <a:lstStyle/>
          <a:p>
            <a:pPr algn="ctr"/>
            <a:r>
              <a:rPr lang="en-US" dirty="0" smtClean="0">
                <a:latin typeface="Rockwell" charset="0"/>
              </a:rPr>
              <a:t>Questioning:  Developing Compelling and Supporting Questions</a:t>
            </a:r>
            <a:endParaRPr lang="en-US" dirty="0">
              <a:latin typeface="Rockwel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nodeType="withEffect">
                                  <p:stCondLst>
                                    <p:cond delay="0"/>
                                  </p:stCondLst>
                                  <p:childTnLst>
                                    <p:animEffect transition="out" filter="fade">
                                      <p:cBhvr>
                                        <p:cTn id="9" dur="500"/>
                                        <p:tgtEl>
                                          <p:spTgt spid="71684"/>
                                        </p:tgtEl>
                                      </p:cBhvr>
                                    </p:animEffect>
                                    <p:set>
                                      <p:cBhvr>
                                        <p:cTn id="10" dur="1" fill="hold">
                                          <p:stCondLst>
                                            <p:cond delay="499"/>
                                          </p:stCondLst>
                                        </p:cTn>
                                        <p:tgtEl>
                                          <p:spTgt spid="7168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8" presetClass="emph" presetSubtype="0" fill="hold" nodeType="clickEffect">
                                  <p:stCondLst>
                                    <p:cond delay="0"/>
                                  </p:stCondLst>
                                  <p:iterate type="lt">
                                    <p:tmPct val="10000"/>
                                  </p:iterate>
                                  <p:childTnLst>
                                    <p:animClr clrSpc="rgb" dir="cw">
                                      <p:cBhvr override="childStyle">
                                        <p:cTn id="14" dur="500" fill="hold"/>
                                        <p:tgtEl>
                                          <p:spTgt spid="3">
                                            <p:txEl>
                                              <p:pRg st="0" end="0"/>
                                            </p:txEl>
                                          </p:spTgt>
                                        </p:tgtEl>
                                        <p:attrNameLst>
                                          <p:attrName>style.color</p:attrName>
                                        </p:attrNameLst>
                                      </p:cBhvr>
                                      <p:to>
                                        <a:schemeClr val="accent2"/>
                                      </p:to>
                                    </p:animClr>
                                    <p:animClr clrSpc="rgb" dir="cw">
                                      <p:cBhvr>
                                        <p:cTn id="15" dur="500" fill="hold"/>
                                        <p:tgtEl>
                                          <p:spTgt spid="3">
                                            <p:txEl>
                                              <p:pRg st="0" end="0"/>
                                            </p:txEl>
                                          </p:spTgt>
                                        </p:tgtEl>
                                        <p:attrNameLst>
                                          <p:attrName>fillcolor</p:attrName>
                                        </p:attrNameLst>
                                      </p:cBhvr>
                                      <p:to>
                                        <a:schemeClr val="accent2"/>
                                      </p:to>
                                    </p:animClr>
                                    <p:set>
                                      <p:cBhvr>
                                        <p:cTn id="16" dur="500" fill="hold"/>
                                        <p:tgtEl>
                                          <p:spTgt spid="3">
                                            <p:txEl>
                                              <p:pRg st="0" end="0"/>
                                            </p:txEl>
                                          </p:spTgt>
                                        </p:tgtEl>
                                        <p:attrNameLst>
                                          <p:attrName>fill.type</p:attrName>
                                        </p:attrNameLst>
                                      </p:cBhvr>
                                      <p:to>
                                        <p:strVal val="solid"/>
                                      </p:to>
                                    </p:set>
                                    <p:anim to="1.5" calcmode="lin" valueType="num">
                                      <p:cBhvr override="childStyle">
                                        <p:cTn id="17" dur="500" fill="hold"/>
                                        <p:tgtEl>
                                          <p:spTgt spid="3">
                                            <p:txEl>
                                              <p:pRg st="0" end="0"/>
                                            </p:txEl>
                                          </p:spTgt>
                                        </p:tgtEl>
                                        <p:attrNameLst>
                                          <p:attrName>style.fontSize</p:attrName>
                                        </p:attrNameLst>
                                      </p:cBhvr>
                                    </p:anim>
                                  </p:childTnLst>
                                </p:cTn>
                              </p:par>
                            </p:childTnLst>
                          </p:cTn>
                        </p:par>
                        <p:par>
                          <p:cTn id="18" fill="hold" nodeType="afterGroup">
                            <p:stCondLst>
                              <p:cond delay="1400"/>
                            </p:stCondLst>
                            <p:childTnLst>
                              <p:par>
                                <p:cTn id="19" presetID="28" presetClass="emph" presetSubtype="0" fill="hold" nodeType="afterEffect">
                                  <p:stCondLst>
                                    <p:cond delay="0"/>
                                  </p:stCondLst>
                                  <p:iterate type="lt">
                                    <p:tmPct val="10000"/>
                                  </p:iterate>
                                  <p:childTnLst>
                                    <p:animClr clrSpc="rgb" dir="cw">
                                      <p:cBhvr override="childStyle">
                                        <p:cTn id="20" dur="500" fill="hold"/>
                                        <p:tgtEl>
                                          <p:spTgt spid="3">
                                            <p:txEl>
                                              <p:pRg st="9" end="9"/>
                                            </p:txEl>
                                          </p:spTgt>
                                        </p:tgtEl>
                                        <p:attrNameLst>
                                          <p:attrName>style.color</p:attrName>
                                        </p:attrNameLst>
                                      </p:cBhvr>
                                      <p:to>
                                        <a:schemeClr val="accent2"/>
                                      </p:to>
                                    </p:animClr>
                                    <p:animClr clrSpc="rgb" dir="cw">
                                      <p:cBhvr>
                                        <p:cTn id="21" dur="500" fill="hold"/>
                                        <p:tgtEl>
                                          <p:spTgt spid="3">
                                            <p:txEl>
                                              <p:pRg st="9" end="9"/>
                                            </p:txEl>
                                          </p:spTgt>
                                        </p:tgtEl>
                                        <p:attrNameLst>
                                          <p:attrName>fillcolor</p:attrName>
                                        </p:attrNameLst>
                                      </p:cBhvr>
                                      <p:to>
                                        <a:schemeClr val="accent2"/>
                                      </p:to>
                                    </p:animClr>
                                    <p:set>
                                      <p:cBhvr>
                                        <p:cTn id="22" dur="500" fill="hold"/>
                                        <p:tgtEl>
                                          <p:spTgt spid="3">
                                            <p:txEl>
                                              <p:pRg st="9" end="9"/>
                                            </p:txEl>
                                          </p:spTgt>
                                        </p:tgtEl>
                                        <p:attrNameLst>
                                          <p:attrName>fill.type</p:attrName>
                                        </p:attrNameLst>
                                      </p:cBhvr>
                                      <p:to>
                                        <p:strVal val="solid"/>
                                      </p:to>
                                    </p:set>
                                    <p:anim to="1.5" calcmode="lin" valueType="num">
                                      <p:cBhvr override="childStyle">
                                        <p:cTn id="23" dur="500" fill="hold"/>
                                        <p:tgtEl>
                                          <p:spTgt spid="3">
                                            <p:txEl>
                                              <p:pRg st="9" end="9"/>
                                            </p:txEl>
                                          </p:spTgt>
                                        </p:tgtEl>
                                        <p:attrNameLst>
                                          <p:attrName>style.fontSize</p:attrName>
                                        </p:attrNameLst>
                                      </p:cBhvr>
                                    </p:anim>
                                  </p:childTnLst>
                                </p:cTn>
                              </p:par>
                            </p:childTnLst>
                          </p:cTn>
                        </p:par>
                        <p:par>
                          <p:cTn id="24" fill="hold" nodeType="afterGroup">
                            <p:stCondLst>
                              <p:cond delay="3050"/>
                            </p:stCondLst>
                            <p:childTnLst>
                              <p:par>
                                <p:cTn id="25" presetID="28" presetClass="emph" presetSubtype="0" fill="hold" nodeType="afterEffect">
                                  <p:stCondLst>
                                    <p:cond delay="0"/>
                                  </p:stCondLst>
                                  <p:iterate type="lt">
                                    <p:tmPct val="10000"/>
                                  </p:iterate>
                                  <p:childTnLst>
                                    <p:animClr clrSpc="rgb" dir="cw">
                                      <p:cBhvr override="childStyle">
                                        <p:cTn id="26" dur="500" fill="hold"/>
                                        <p:tgtEl>
                                          <p:spTgt spid="7">
                                            <p:txEl>
                                              <p:pRg st="4" end="4"/>
                                            </p:txEl>
                                          </p:spTgt>
                                        </p:tgtEl>
                                        <p:attrNameLst>
                                          <p:attrName>style.color</p:attrName>
                                        </p:attrNameLst>
                                      </p:cBhvr>
                                      <p:to>
                                        <a:schemeClr val="accent2"/>
                                      </p:to>
                                    </p:animClr>
                                    <p:animClr clrSpc="rgb" dir="cw">
                                      <p:cBhvr>
                                        <p:cTn id="27" dur="500" fill="hold"/>
                                        <p:tgtEl>
                                          <p:spTgt spid="7">
                                            <p:txEl>
                                              <p:pRg st="4" end="4"/>
                                            </p:txEl>
                                          </p:spTgt>
                                        </p:tgtEl>
                                        <p:attrNameLst>
                                          <p:attrName>fillcolor</p:attrName>
                                        </p:attrNameLst>
                                      </p:cBhvr>
                                      <p:to>
                                        <a:schemeClr val="accent2"/>
                                      </p:to>
                                    </p:animClr>
                                    <p:set>
                                      <p:cBhvr>
                                        <p:cTn id="28" dur="500" fill="hold"/>
                                        <p:tgtEl>
                                          <p:spTgt spid="7">
                                            <p:txEl>
                                              <p:pRg st="4" end="4"/>
                                            </p:txEl>
                                          </p:spTgt>
                                        </p:tgtEl>
                                        <p:attrNameLst>
                                          <p:attrName>fill.type</p:attrName>
                                        </p:attrNameLst>
                                      </p:cBhvr>
                                      <p:to>
                                        <p:strVal val="solid"/>
                                      </p:to>
                                    </p:set>
                                    <p:anim to="1.5" calcmode="lin" valueType="num">
                                      <p:cBhvr override="childStyle">
                                        <p:cTn id="29" dur="500" fill="hold"/>
                                        <p:tgtEl>
                                          <p:spTgt spid="7">
                                            <p:txEl>
                                              <p:pRg st="4" end="4"/>
                                            </p:txEl>
                                          </p:spTgt>
                                        </p:tgtEl>
                                        <p:attrNameLst>
                                          <p:attrName>style.fontSize</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xit" presetSubtype="0" fill="hold" nodeType="with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mph" presetSubtype="0" fill="hold" nodeType="clickEffect">
                                  <p:stCondLst>
                                    <p:cond delay="0"/>
                                  </p:stCondLst>
                                  <p:iterate type="lt">
                                    <p:tmPct val="4000"/>
                                  </p:iterate>
                                  <p:childTnLst>
                                    <p:set>
                                      <p:cBhvr override="childStyle">
                                        <p:cTn id="41" dur="500" fill="hold"/>
                                        <p:tgtEl>
                                          <p:spTgt spid="3">
                                            <p:txEl>
                                              <p:pRg st="2" end="2"/>
                                            </p:txEl>
                                          </p:spTgt>
                                        </p:tgtEl>
                                        <p:attrNameLst>
                                          <p:attrName>style.textDecorationUnderline</p:attrName>
                                        </p:attrNameLst>
                                      </p:cBhvr>
                                      <p:to>
                                        <p:strVal val="true"/>
                                      </p:to>
                                    </p:set>
                                  </p:childTnLst>
                                </p:cTn>
                              </p:par>
                            </p:childTnLst>
                          </p:cTn>
                        </p:par>
                        <p:par>
                          <p:cTn id="42" fill="hold" nodeType="afterGroup">
                            <p:stCondLst>
                              <p:cond delay="1020"/>
                            </p:stCondLst>
                            <p:childTnLst>
                              <p:par>
                                <p:cTn id="43" presetID="18" presetClass="emph" presetSubtype="0" fill="hold" nodeType="afterEffect">
                                  <p:stCondLst>
                                    <p:cond delay="0"/>
                                  </p:stCondLst>
                                  <p:iterate type="lt">
                                    <p:tmPct val="4000"/>
                                  </p:iterate>
                                  <p:childTnLst>
                                    <p:set>
                                      <p:cBhvr override="childStyle">
                                        <p:cTn id="44" dur="500" fill="hold"/>
                                        <p:tgtEl>
                                          <p:spTgt spid="3">
                                            <p:txEl>
                                              <p:pRg st="4" end="4"/>
                                            </p:txEl>
                                          </p:spTgt>
                                        </p:tgtEl>
                                        <p:attrNameLst>
                                          <p:attrName>style.textDecorationUnderline</p:attrName>
                                        </p:attrNameLst>
                                      </p:cBhvr>
                                      <p:to>
                                        <p:strVal val="true"/>
                                      </p:to>
                                    </p:set>
                                  </p:childTnLst>
                                </p:cTn>
                              </p:par>
                            </p:childTnLst>
                          </p:cTn>
                        </p:par>
                        <p:par>
                          <p:cTn id="45" fill="hold" nodeType="afterGroup">
                            <p:stCondLst>
                              <p:cond delay="1720"/>
                            </p:stCondLst>
                            <p:childTnLst>
                              <p:par>
                                <p:cTn id="46" presetID="18" presetClass="emph" presetSubtype="0" fill="hold" nodeType="afterEffect">
                                  <p:stCondLst>
                                    <p:cond delay="0"/>
                                  </p:stCondLst>
                                  <p:iterate type="lt">
                                    <p:tmPct val="4000"/>
                                  </p:iterate>
                                  <p:childTnLst>
                                    <p:set>
                                      <p:cBhvr override="childStyle">
                                        <p:cTn id="47" dur="500" fill="hold"/>
                                        <p:tgtEl>
                                          <p:spTgt spid="7">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Compelling Questions</a:t>
            </a:r>
            <a:endParaRPr lang="en-US" b="1" dirty="0"/>
          </a:p>
        </p:txBody>
      </p:sp>
      <p:sp>
        <p:nvSpPr>
          <p:cNvPr id="3" name="Content Placeholder 2"/>
          <p:cNvSpPr>
            <a:spLocks noGrp="1"/>
          </p:cNvSpPr>
          <p:nvPr>
            <p:ph idx="1"/>
          </p:nvPr>
        </p:nvSpPr>
        <p:spPr>
          <a:xfrm>
            <a:off x="425669" y="2254470"/>
            <a:ext cx="8488144" cy="4011860"/>
          </a:xfrm>
        </p:spPr>
        <p:txBody>
          <a:bodyPr>
            <a:noAutofit/>
          </a:bodyPr>
          <a:lstStyle/>
          <a:p>
            <a:r>
              <a:rPr lang="en-US" sz="2400" b="1" dirty="0" smtClean="0">
                <a:solidFill>
                  <a:schemeClr val="tx1"/>
                </a:solidFill>
              </a:rPr>
              <a:t>What is the significance of the pen and paper in Butler’s hand?</a:t>
            </a:r>
          </a:p>
          <a:p>
            <a:r>
              <a:rPr lang="en-US" sz="2400" b="1" dirty="0" smtClean="0">
                <a:solidFill>
                  <a:schemeClr val="tx1"/>
                </a:solidFill>
              </a:rPr>
              <a:t>What about Sumner’s speech was so insulting to the slave owning class that Senator Butler represented?</a:t>
            </a:r>
          </a:p>
          <a:p>
            <a:r>
              <a:rPr lang="en-US" sz="2400" b="1" dirty="0" smtClean="0">
                <a:solidFill>
                  <a:schemeClr val="tx1"/>
                </a:solidFill>
              </a:rPr>
              <a:t>How did the various political factions respond to the event?</a:t>
            </a:r>
          </a:p>
          <a:p>
            <a:r>
              <a:rPr lang="en-US" sz="2400" b="1" dirty="0" smtClean="0">
                <a:solidFill>
                  <a:schemeClr val="tx1"/>
                </a:solidFill>
              </a:rPr>
              <a:t>What were the motivations for these responses and what implications did the choices of these political factions have for the viability of the Union?</a:t>
            </a:r>
            <a:endParaRPr lang="en-US" sz="2400" b="1" dirty="0">
              <a:solidFill>
                <a:schemeClr val="tx1"/>
              </a:solidFill>
            </a:endParaRPr>
          </a:p>
        </p:txBody>
      </p:sp>
    </p:spTree>
    <p:extLst>
      <p:ext uri="{BB962C8B-B14F-4D97-AF65-F5344CB8AC3E}">
        <p14:creationId xmlns:p14="http://schemas.microsoft.com/office/powerpoint/2010/main" val="1321472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4" descr="image8.png"/>
          <p:cNvPicPr>
            <a:picLocks noChangeAspect="1"/>
          </p:cNvPicPr>
          <p:nvPr/>
        </p:nvPicPr>
        <p:blipFill>
          <a:blip r:embed="rId3">
            <a:extLst>
              <a:ext uri="{28A0092B-C50C-407E-A947-70E740481C1C}">
                <a14:useLocalDpi xmlns:a14="http://schemas.microsoft.com/office/drawing/2010/main" val="0"/>
              </a:ext>
            </a:extLst>
          </a:blip>
          <a:srcRect b="38583"/>
          <a:stretch>
            <a:fillRect/>
          </a:stretch>
        </p:blipFill>
        <p:spPr bwMode="auto">
          <a:xfrm>
            <a:off x="1122362" y="3373438"/>
            <a:ext cx="6850063"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
          <p:cNvGrpSpPr>
            <a:grpSpLocks/>
          </p:cNvGrpSpPr>
          <p:nvPr/>
        </p:nvGrpSpPr>
        <p:grpSpPr bwMode="auto">
          <a:xfrm>
            <a:off x="1970088" y="2982913"/>
            <a:ext cx="2795587" cy="2065337"/>
            <a:chOff x="4822116" y="3185939"/>
            <a:chExt cx="2796359" cy="2065971"/>
          </a:xfrm>
        </p:grpSpPr>
        <p:sp>
          <p:nvSpPr>
            <p:cNvPr id="83980" name="TextBox 2"/>
            <p:cNvSpPr txBox="1">
              <a:spLocks noChangeArrowheads="1"/>
            </p:cNvSpPr>
            <p:nvPr/>
          </p:nvSpPr>
          <p:spPr bwMode="auto">
            <a:xfrm rot="1988878">
              <a:off x="4822116" y="3185939"/>
              <a:ext cx="2796359" cy="20659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
          <p:nvSpPr>
            <p:cNvPr id="83981" name="TextBox 3"/>
            <p:cNvSpPr txBox="1">
              <a:spLocks noChangeArrowheads="1"/>
            </p:cNvSpPr>
            <p:nvPr/>
          </p:nvSpPr>
          <p:spPr bwMode="auto">
            <a:xfrm rot="1500757">
              <a:off x="5096829" y="4842768"/>
              <a:ext cx="567583" cy="3694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grpSp>
      <p:grpSp>
        <p:nvGrpSpPr>
          <p:cNvPr id="83971" name="Group 4"/>
          <p:cNvGrpSpPr>
            <a:grpSpLocks/>
          </p:cNvGrpSpPr>
          <p:nvPr/>
        </p:nvGrpSpPr>
        <p:grpSpPr bwMode="auto">
          <a:xfrm>
            <a:off x="4162425" y="3373438"/>
            <a:ext cx="3810000" cy="3886200"/>
            <a:chOff x="4011782" y="1208497"/>
            <a:chExt cx="3809077" cy="3886443"/>
          </a:xfrm>
        </p:grpSpPr>
        <p:sp>
          <p:nvSpPr>
            <p:cNvPr id="83978" name="TextBox 2"/>
            <p:cNvSpPr txBox="1">
              <a:spLocks noChangeArrowheads="1"/>
            </p:cNvSpPr>
            <p:nvPr/>
          </p:nvSpPr>
          <p:spPr bwMode="auto">
            <a:xfrm>
              <a:off x="4138707" y="1208497"/>
              <a:ext cx="3682152" cy="3886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
          <p:nvSpPr>
            <p:cNvPr id="83979" name="TextBox 3"/>
            <p:cNvSpPr txBox="1">
              <a:spLocks noChangeArrowheads="1"/>
            </p:cNvSpPr>
            <p:nvPr/>
          </p:nvSpPr>
          <p:spPr bwMode="auto">
            <a:xfrm rot="3828243">
              <a:off x="3912566" y="1389529"/>
              <a:ext cx="567764"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grpSp>
      <p:sp>
        <p:nvSpPr>
          <p:cNvPr id="8" name="Content Placeholder 7"/>
          <p:cNvSpPr>
            <a:spLocks noGrp="1"/>
          </p:cNvSpPr>
          <p:nvPr>
            <p:ph idx="1"/>
          </p:nvPr>
        </p:nvSpPr>
        <p:spPr>
          <a:xfrm>
            <a:off x="3175000" y="5227638"/>
            <a:ext cx="5726113" cy="1347787"/>
          </a:xfrm>
        </p:spPr>
        <p:txBody>
          <a:bodyPr>
            <a:normAutofit/>
          </a:bodyPr>
          <a:lstStyle/>
          <a:p>
            <a:pPr marL="0" indent="0">
              <a:spcBef>
                <a:spcPts val="0"/>
              </a:spcBef>
              <a:spcAft>
                <a:spcPts val="0"/>
              </a:spcAft>
              <a:buFont typeface="Wingdings" charset="0"/>
              <a:buNone/>
              <a:defRPr/>
            </a:pPr>
            <a:r>
              <a:rPr lang="en-US" b="1" dirty="0" smtClean="0">
                <a:solidFill>
                  <a:srgbClr val="E07602"/>
                </a:solidFill>
                <a:latin typeface="Rockwell" charset="0"/>
              </a:rPr>
              <a:t>Questions and Inquiry</a:t>
            </a:r>
            <a:endParaRPr lang="en-US" b="1" dirty="0" smtClean="0">
              <a:solidFill>
                <a:srgbClr val="E07602"/>
              </a:solidFill>
            </a:endParaRPr>
          </a:p>
          <a:p>
            <a:pPr lvl="1">
              <a:spcBef>
                <a:spcPts val="0"/>
              </a:spcBef>
              <a:spcAft>
                <a:spcPts val="0"/>
              </a:spcAft>
              <a:defRPr/>
            </a:pPr>
            <a:r>
              <a:rPr lang="en-US" sz="2200" b="1" dirty="0" smtClean="0"/>
              <a:t>Compelling question</a:t>
            </a:r>
            <a:endParaRPr lang="en-US" sz="1000" b="1" dirty="0">
              <a:cs typeface="Gill Sans" charset="0"/>
            </a:endParaRPr>
          </a:p>
          <a:p>
            <a:pPr lvl="1">
              <a:spcBef>
                <a:spcPts val="0"/>
              </a:spcBef>
              <a:spcAft>
                <a:spcPts val="0"/>
              </a:spcAft>
              <a:defRPr/>
            </a:pPr>
            <a:r>
              <a:rPr lang="en-US" sz="2200" b="1" dirty="0" smtClean="0"/>
              <a:t>Supporting questions</a:t>
            </a:r>
            <a:endParaRPr lang="en-US" sz="2200" b="1" dirty="0" smtClean="0">
              <a:solidFill>
                <a:schemeClr val="tx1">
                  <a:lumMod val="65000"/>
                  <a:lumOff val="35000"/>
                </a:schemeClr>
              </a:solidFill>
              <a:cs typeface="Gill Sans" charset="0"/>
            </a:endParaRPr>
          </a:p>
          <a:p>
            <a:pPr>
              <a:spcBef>
                <a:spcPts val="0"/>
              </a:spcBef>
              <a:spcAft>
                <a:spcPts val="0"/>
              </a:spcAft>
              <a:defRPr/>
            </a:pPr>
            <a:endParaRPr lang="en-US" sz="2400" dirty="0"/>
          </a:p>
        </p:txBody>
      </p:sp>
      <p:sp>
        <p:nvSpPr>
          <p:cNvPr id="14" name="Content Placeholder 7"/>
          <p:cNvSpPr txBox="1">
            <a:spLocks/>
          </p:cNvSpPr>
          <p:nvPr/>
        </p:nvSpPr>
        <p:spPr bwMode="auto">
          <a:xfrm>
            <a:off x="4279900" y="2387600"/>
            <a:ext cx="479425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228600" indent="-228600" algn="l" rtl="0" eaLnBrk="0" fontAlgn="base" hangingPunct="0">
              <a:spcBef>
                <a:spcPts val="20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ADDCF5"/>
              </a:buClr>
              <a:buSzPct val="75000"/>
              <a:buFont typeface="Wingdings" charset="0"/>
              <a:buChar char="n"/>
              <a:defRPr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ADDCF5"/>
              </a:buClr>
              <a:buSzPct val="75000"/>
              <a:buFont typeface="Wingdings" charset="0"/>
              <a:buChar char="n"/>
              <a:defRPr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spcBef>
                <a:spcPts val="0"/>
              </a:spcBef>
              <a:spcAft>
                <a:spcPts val="0"/>
              </a:spcAft>
              <a:buFont typeface="Wingdings" charset="0"/>
              <a:buNone/>
              <a:defRPr/>
            </a:pPr>
            <a:r>
              <a:rPr lang="en-US" b="1" dirty="0" smtClean="0">
                <a:solidFill>
                  <a:srgbClr val="E07602"/>
                </a:solidFill>
                <a:latin typeface="Rockwell" charset="0"/>
              </a:rPr>
              <a:t>Engaging in Disciplinary Thinking</a:t>
            </a:r>
            <a:endParaRPr lang="en-US" b="1" dirty="0" smtClean="0">
              <a:solidFill>
                <a:srgbClr val="E07602"/>
              </a:solidFill>
            </a:endParaRPr>
          </a:p>
          <a:p>
            <a:pPr marL="0" lvl="1" indent="0">
              <a:buFont typeface="Wingdings" charset="0"/>
              <a:buNone/>
              <a:defRPr/>
            </a:pPr>
            <a:r>
              <a:rPr lang="en-US" sz="2000" b="1" dirty="0" smtClean="0">
                <a:latin typeface="Rockwell" charset="0"/>
              </a:rPr>
              <a:t>“Working with a robust compelling question and a set of discrete supporting questions, teachers and students determine the kind of content they need in order to develop their inquiries.” C3 p17</a:t>
            </a:r>
          </a:p>
          <a:p>
            <a:pPr>
              <a:spcBef>
                <a:spcPts val="0"/>
              </a:spcBef>
              <a:spcAft>
                <a:spcPts val="0"/>
              </a:spcAft>
              <a:defRPr/>
            </a:pPr>
            <a:endParaRPr lang="en-US" sz="2400" dirty="0"/>
          </a:p>
        </p:txBody>
      </p:sp>
      <p:sp>
        <p:nvSpPr>
          <p:cNvPr id="12" name="TextBox 11"/>
          <p:cNvSpPr txBox="1"/>
          <p:nvPr/>
        </p:nvSpPr>
        <p:spPr>
          <a:xfrm>
            <a:off x="299401" y="1445723"/>
            <a:ext cx="8601712" cy="769441"/>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4400" dirty="0" smtClean="0">
                <a:solidFill>
                  <a:schemeClr val="tx1"/>
                </a:solidFill>
              </a:rPr>
              <a:t>Are we done with questions?</a:t>
            </a:r>
            <a:endParaRPr lang="en-US" sz="4400" dirty="0">
              <a:solidFill>
                <a:schemeClr val="tx1"/>
              </a:solidFill>
            </a:endParaRPr>
          </a:p>
        </p:txBody>
      </p:sp>
      <p:sp>
        <p:nvSpPr>
          <p:cNvPr id="83977" name="Title 1"/>
          <p:cNvSpPr>
            <a:spLocks noGrp="1"/>
          </p:cNvSpPr>
          <p:nvPr>
            <p:ph type="title"/>
          </p:nvPr>
        </p:nvSpPr>
        <p:spPr>
          <a:xfrm>
            <a:off x="-12700" y="417890"/>
            <a:ext cx="8913813" cy="914400"/>
          </a:xfrm>
        </p:spPr>
        <p:txBody>
          <a:bodyPr>
            <a:normAutofit fontScale="90000"/>
          </a:bodyPr>
          <a:lstStyle/>
          <a:p>
            <a:r>
              <a:rPr lang="en-US" dirty="0" smtClean="0">
                <a:latin typeface="Rockwell" charset="0"/>
              </a:rPr>
              <a:t>Inquiry Practice and </a:t>
            </a:r>
            <a:r>
              <a:rPr lang="en-US" dirty="0">
                <a:latin typeface="Rockwell" charset="0"/>
              </a:rPr>
              <a:t>QFT Connections</a:t>
            </a:r>
          </a:p>
        </p:txBody>
      </p:sp>
      <p:sp>
        <p:nvSpPr>
          <p:cNvPr id="2" name="TextBox 1"/>
          <p:cNvSpPr txBox="1"/>
          <p:nvPr/>
        </p:nvSpPr>
        <p:spPr>
          <a:xfrm>
            <a:off x="104029" y="2387600"/>
            <a:ext cx="3135959" cy="2308324"/>
          </a:xfrm>
          <a:prstGeom prst="rect">
            <a:avLst/>
          </a:prstGeom>
          <a:noFill/>
        </p:spPr>
        <p:txBody>
          <a:bodyPr wrap="square" rtlCol="0">
            <a:spAutoFit/>
          </a:bodyPr>
          <a:lstStyle/>
          <a:p>
            <a:r>
              <a:rPr lang="en-US" sz="2400" b="1" dirty="0">
                <a:solidFill>
                  <a:srgbClr val="E07602"/>
                </a:solidFill>
              </a:rPr>
              <a:t>How and when would QFT be appropriate </a:t>
            </a:r>
            <a:r>
              <a:rPr lang="en-US" sz="2400" b="1" dirty="0" smtClean="0">
                <a:solidFill>
                  <a:srgbClr val="E07602"/>
                </a:solidFill>
              </a:rPr>
              <a:t>in other places within the inquiry cycle?</a:t>
            </a:r>
          </a:p>
          <a:p>
            <a:r>
              <a:rPr lang="en-US" sz="2400" b="1" dirty="0" smtClean="0">
                <a:solidFill>
                  <a:srgbClr val="E07602"/>
                </a:solidFill>
              </a:rPr>
              <a:t>(1-1-1 Strategy) </a:t>
            </a:r>
            <a:endParaRPr lang="en-US" sz="2400" b="1" dirty="0">
              <a:solidFill>
                <a:srgbClr val="E0760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normAutofit fontScale="90000"/>
          </a:bodyPr>
          <a:lstStyle/>
          <a:p>
            <a:pPr algn="ctr"/>
            <a:r>
              <a:rPr lang="en-US" dirty="0">
                <a:latin typeface="Rockwell" charset="0"/>
              </a:rPr>
              <a:t>The Research Confirms the Importance of Student Questioning</a:t>
            </a:r>
          </a:p>
        </p:txBody>
      </p:sp>
      <p:sp>
        <p:nvSpPr>
          <p:cNvPr id="3" name="Content Placeholder 2"/>
          <p:cNvSpPr>
            <a:spLocks noGrp="1"/>
          </p:cNvSpPr>
          <p:nvPr>
            <p:ph idx="1"/>
          </p:nvPr>
        </p:nvSpPr>
        <p:spPr>
          <a:xfrm>
            <a:off x="390751" y="2595562"/>
            <a:ext cx="8523061" cy="3994424"/>
          </a:xfrm>
        </p:spPr>
        <p:txBody>
          <a:bodyPr>
            <a:normAutofit/>
          </a:bodyPr>
          <a:lstStyle/>
          <a:p>
            <a:pPr marL="0" indent="0">
              <a:buFont typeface="Wingdings" charset="0"/>
              <a:buNone/>
              <a:defRPr/>
            </a:pPr>
            <a:r>
              <a:rPr lang="en-US" sz="2800" b="1" dirty="0">
                <a:solidFill>
                  <a:schemeClr val="tx1"/>
                </a:solidFill>
              </a:rPr>
              <a:t>Self-Questioning (</a:t>
            </a:r>
            <a:r>
              <a:rPr lang="en-US" sz="2800" b="1" dirty="0" smtClean="0">
                <a:solidFill>
                  <a:schemeClr val="tx1"/>
                </a:solidFill>
              </a:rPr>
              <a:t>metacognitive </a:t>
            </a:r>
            <a:r>
              <a:rPr lang="en-US" sz="2800" b="1" dirty="0">
                <a:solidFill>
                  <a:schemeClr val="tx1"/>
                </a:solidFill>
              </a:rPr>
              <a:t>strategy):</a:t>
            </a:r>
          </a:p>
          <a:p>
            <a:pPr>
              <a:defRPr/>
            </a:pPr>
            <a:r>
              <a:rPr lang="en-US" sz="2200" b="1" dirty="0">
                <a:solidFill>
                  <a:schemeClr val="tx1"/>
                </a:solidFill>
              </a:rPr>
              <a:t>Students formulating their own questions proved to be one of the most effective </a:t>
            </a:r>
            <a:r>
              <a:rPr lang="en-US" sz="2200" b="1" dirty="0" smtClean="0">
                <a:solidFill>
                  <a:schemeClr val="tx1"/>
                </a:solidFill>
              </a:rPr>
              <a:t>metacognitive </a:t>
            </a:r>
            <a:r>
              <a:rPr lang="en-US" sz="2200" b="1" dirty="0">
                <a:solidFill>
                  <a:schemeClr val="tx1"/>
                </a:solidFill>
              </a:rPr>
              <a:t>strategies </a:t>
            </a:r>
          </a:p>
          <a:p>
            <a:pPr>
              <a:defRPr/>
            </a:pPr>
            <a:r>
              <a:rPr lang="en-US" sz="2200" b="1" dirty="0">
                <a:solidFill>
                  <a:schemeClr val="tx1"/>
                </a:solidFill>
              </a:rPr>
              <a:t>Engaging in pre-lesson self-questioning improved students rate of learning by nearly 50% (Hattie, p.193</a:t>
            </a:r>
            <a:r>
              <a:rPr lang="en-US" sz="2200" b="1" dirty="0" smtClean="0">
                <a:solidFill>
                  <a:schemeClr val="tx1"/>
                </a:solidFill>
              </a:rPr>
              <a:t>)</a:t>
            </a:r>
          </a:p>
          <a:p>
            <a:pPr marL="0" indent="0" algn="r">
              <a:buFont typeface="Wingdings" charset="0"/>
              <a:buNone/>
              <a:defRPr/>
            </a:pPr>
            <a:r>
              <a:rPr lang="en-US" sz="1800" b="1" i="1" dirty="0" smtClean="0">
                <a:solidFill>
                  <a:schemeClr val="tx1"/>
                </a:solidFill>
              </a:rPr>
              <a:t>Visible </a:t>
            </a:r>
            <a:r>
              <a:rPr lang="en-US" sz="1800" b="1" i="1" dirty="0">
                <a:solidFill>
                  <a:schemeClr val="tx1"/>
                </a:solidFill>
              </a:rPr>
              <a:t>Learning: A Synthesis of Over 800 meta-Analyses Relating to Achievement </a:t>
            </a:r>
            <a:r>
              <a:rPr lang="en-US" sz="1800" b="1" dirty="0">
                <a:solidFill>
                  <a:schemeClr val="tx1"/>
                </a:solidFill>
              </a:rPr>
              <a:t>by John Hattie. 1</a:t>
            </a:r>
            <a:r>
              <a:rPr lang="en-US" sz="1800" b="1" baseline="30000" dirty="0">
                <a:solidFill>
                  <a:schemeClr val="tx1"/>
                </a:solidFill>
              </a:rPr>
              <a:t>st</a:t>
            </a:r>
            <a:r>
              <a:rPr lang="en-US" sz="1800" b="1" dirty="0">
                <a:solidFill>
                  <a:schemeClr val="tx1"/>
                </a:solidFill>
              </a:rPr>
              <a:t> Edition, December</a:t>
            </a:r>
            <a:r>
              <a:rPr lang="en-US" sz="1800" b="1" i="1" dirty="0">
                <a:solidFill>
                  <a:schemeClr val="tx1"/>
                </a:solidFill>
              </a:rPr>
              <a:t> </a:t>
            </a:r>
            <a:r>
              <a:rPr lang="en-US" sz="1800" b="1" dirty="0">
                <a:solidFill>
                  <a:schemeClr val="tx1"/>
                </a:solidFill>
              </a:rPr>
              <a:t>26, 2008</a:t>
            </a:r>
            <a:r>
              <a:rPr lang="en-US" sz="1800" b="1" dirty="0" smtClean="0">
                <a:solidFill>
                  <a:schemeClr val="tx1"/>
                </a:solidFill>
              </a:rPr>
              <a:t>.</a:t>
            </a:r>
            <a:endParaRPr lang="en-US" sz="2400" b="1" dirty="0">
              <a:solidFill>
                <a:schemeClr val="tx1"/>
              </a:solidFill>
            </a:endParaRPr>
          </a:p>
          <a:p>
            <a:pPr>
              <a:defRPr/>
            </a:pP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22" y="1143000"/>
            <a:ext cx="4082437" cy="5028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848"/>
            <a:ext cx="3903198" cy="488926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Rectangle 1"/>
          <p:cNvSpPr/>
          <p:nvPr/>
        </p:nvSpPr>
        <p:spPr>
          <a:xfrm>
            <a:off x="1432362" y="76200"/>
            <a:ext cx="62792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rPr>
              <a:t>Tracking Your Day</a:t>
            </a:r>
            <a:endParaRPr lang="en-US" sz="5400" b="1" cap="none" spc="0" dirty="0">
              <a:ln w="11430"/>
            </a:endParaRPr>
          </a:p>
        </p:txBody>
      </p:sp>
    </p:spTree>
    <p:extLst>
      <p:ext uri="{BB962C8B-B14F-4D97-AF65-F5344CB8AC3E}">
        <p14:creationId xmlns:p14="http://schemas.microsoft.com/office/powerpoint/2010/main" val="494652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z="4400">
                <a:latin typeface="Rockwell" charset="0"/>
              </a:rPr>
              <a:t>Reflection </a:t>
            </a:r>
          </a:p>
        </p:txBody>
      </p:sp>
      <p:sp>
        <p:nvSpPr>
          <p:cNvPr id="49154" name="Content Placeholder 2"/>
          <p:cNvSpPr>
            <a:spLocks noGrp="1"/>
          </p:cNvSpPr>
          <p:nvPr>
            <p:ph idx="1"/>
          </p:nvPr>
        </p:nvSpPr>
        <p:spPr/>
        <p:txBody>
          <a:bodyPr/>
          <a:lstStyle/>
          <a:p>
            <a:pPr eaLnBrk="1" hangingPunct="1"/>
            <a:r>
              <a:rPr lang="en-US" sz="3000" dirty="0">
                <a:latin typeface="Rockwell" charset="0"/>
              </a:rPr>
              <a:t> What did you learn?</a:t>
            </a:r>
          </a:p>
          <a:p>
            <a:pPr eaLnBrk="1" hangingPunct="1"/>
            <a:r>
              <a:rPr lang="en-US" sz="3000" dirty="0">
                <a:latin typeface="Rockwell" charset="0"/>
              </a:rPr>
              <a:t> How did you learn it?</a:t>
            </a:r>
          </a:p>
          <a:p>
            <a:pPr eaLnBrk="1" hangingPunct="1"/>
            <a:r>
              <a:rPr lang="en-US" sz="3000" dirty="0">
                <a:latin typeface="Rockwell" charset="0"/>
              </a:rPr>
              <a:t> What do you understand differently now about asking questions?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694" y="4264571"/>
            <a:ext cx="2753073" cy="273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6395">
            <a:off x="6712583" y="4859909"/>
            <a:ext cx="1240095" cy="108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04398">
            <a:off x="6899172" y="4735350"/>
            <a:ext cx="561181"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859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Connection:  Framework for Teaching </a:t>
            </a:r>
            <a:endParaRPr lang="en-US" dirty="0"/>
          </a:p>
        </p:txBody>
      </p:sp>
      <p:sp>
        <p:nvSpPr>
          <p:cNvPr id="4" name="Subtitle 3"/>
          <p:cNvSpPr>
            <a:spLocks noGrp="1"/>
          </p:cNvSpPr>
          <p:nvPr>
            <p:ph type="subTitle" idx="1"/>
          </p:nvPr>
        </p:nvSpPr>
        <p:spPr/>
        <p:txBody>
          <a:bodyPr>
            <a:normAutofit/>
          </a:bodyPr>
          <a:lstStyle/>
          <a:p>
            <a:r>
              <a:rPr lang="en-US" sz="2800" b="1" dirty="0" smtClean="0"/>
              <a:t>Highly Effective Teaching and Learning</a:t>
            </a:r>
            <a:endParaRPr lang="en-US" sz="2800" b="1" dirty="0"/>
          </a:p>
        </p:txBody>
      </p:sp>
    </p:spTree>
    <p:extLst>
      <p:ext uri="{BB962C8B-B14F-4D97-AF65-F5344CB8AC3E}">
        <p14:creationId xmlns:p14="http://schemas.microsoft.com/office/powerpoint/2010/main" val="3284249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30176"/>
            <a:ext cx="8913813" cy="914400"/>
          </a:xfrm>
        </p:spPr>
        <p:txBody>
          <a:bodyPr/>
          <a:lstStyle/>
          <a:p>
            <a:r>
              <a:rPr lang="en-US" dirty="0" err="1" smtClean="0"/>
              <a:t>FfT</a:t>
            </a:r>
            <a:r>
              <a:rPr lang="en-US" dirty="0" smtClean="0"/>
              <a:t> 3B - Possible examples</a:t>
            </a:r>
            <a:endParaRPr lang="en-US" dirty="0"/>
          </a:p>
        </p:txBody>
      </p:sp>
      <p:sp>
        <p:nvSpPr>
          <p:cNvPr id="7" name="Text Placeholder 6"/>
          <p:cNvSpPr>
            <a:spLocks noGrp="1"/>
          </p:cNvSpPr>
          <p:nvPr>
            <p:ph type="body" idx="1"/>
          </p:nvPr>
        </p:nvSpPr>
        <p:spPr>
          <a:xfrm>
            <a:off x="304800" y="1524000"/>
            <a:ext cx="4040188" cy="411162"/>
          </a:xfrm>
        </p:spPr>
        <p:txBody>
          <a:bodyPr/>
          <a:lstStyle/>
          <a:p>
            <a:r>
              <a:rPr lang="en-US" b="1" dirty="0" smtClean="0"/>
              <a:t>Ineffective</a:t>
            </a:r>
            <a:endParaRPr lang="en-US" b="1" dirty="0"/>
          </a:p>
        </p:txBody>
      </p:sp>
      <p:sp>
        <p:nvSpPr>
          <p:cNvPr id="8" name="Content Placeholder 7"/>
          <p:cNvSpPr>
            <a:spLocks noGrp="1"/>
          </p:cNvSpPr>
          <p:nvPr>
            <p:ph sz="half" idx="2"/>
          </p:nvPr>
        </p:nvSpPr>
        <p:spPr>
          <a:xfrm>
            <a:off x="426128" y="1992741"/>
            <a:ext cx="3460072" cy="4343400"/>
          </a:xfrm>
          <a:ln>
            <a:solidFill>
              <a:schemeClr val="tx1"/>
            </a:solidFill>
          </a:ln>
        </p:spPr>
        <p:txBody>
          <a:bodyPr>
            <a:normAutofit/>
          </a:bodyPr>
          <a:lstStyle/>
          <a:p>
            <a:pPr lvl="0"/>
            <a:r>
              <a:rPr lang="en-US" b="1" dirty="0"/>
              <a:t>All questions are of the “recitation” type such as “What is 3 x 4?”</a:t>
            </a:r>
          </a:p>
          <a:p>
            <a:pPr lvl="0"/>
            <a:r>
              <a:rPr lang="en-US" b="1" dirty="0"/>
              <a:t>The teacher asks a </a:t>
            </a:r>
            <a:r>
              <a:rPr lang="en-US" b="1" dirty="0" smtClean="0"/>
              <a:t>question </a:t>
            </a:r>
            <a:r>
              <a:rPr lang="en-US" b="1" dirty="0"/>
              <a:t>for which the answer is on the board; students respond by reading it.</a:t>
            </a:r>
          </a:p>
          <a:p>
            <a:r>
              <a:rPr lang="en-US" b="1" dirty="0"/>
              <a:t>The teacher calls only upon students who have their hands up.</a:t>
            </a:r>
          </a:p>
        </p:txBody>
      </p:sp>
      <p:sp>
        <p:nvSpPr>
          <p:cNvPr id="9" name="Text Placeholder 8"/>
          <p:cNvSpPr>
            <a:spLocks noGrp="1"/>
          </p:cNvSpPr>
          <p:nvPr>
            <p:ph type="body" sz="quarter" idx="3"/>
          </p:nvPr>
        </p:nvSpPr>
        <p:spPr>
          <a:xfrm>
            <a:off x="4344988" y="1295400"/>
            <a:ext cx="4041775" cy="639762"/>
          </a:xfrm>
        </p:spPr>
        <p:txBody>
          <a:bodyPr/>
          <a:lstStyle/>
          <a:p>
            <a:r>
              <a:rPr lang="en-US" b="1" dirty="0" smtClean="0"/>
              <a:t>Developing</a:t>
            </a:r>
            <a:endParaRPr lang="en-US" b="1" dirty="0"/>
          </a:p>
        </p:txBody>
      </p:sp>
      <p:sp>
        <p:nvSpPr>
          <p:cNvPr id="10" name="Content Placeholder 9"/>
          <p:cNvSpPr>
            <a:spLocks noGrp="1"/>
          </p:cNvSpPr>
          <p:nvPr>
            <p:ph sz="quarter" idx="4"/>
          </p:nvPr>
        </p:nvSpPr>
        <p:spPr>
          <a:xfrm>
            <a:off x="4343400" y="1905000"/>
            <a:ext cx="4571999" cy="4800600"/>
          </a:xfrm>
          <a:ln>
            <a:solidFill>
              <a:schemeClr val="tx1"/>
            </a:solidFill>
          </a:ln>
        </p:spPr>
        <p:txBody>
          <a:bodyPr>
            <a:normAutofit/>
          </a:bodyPr>
          <a:lstStyle/>
          <a:p>
            <a:pPr lvl="0"/>
            <a:r>
              <a:rPr lang="en-US" b="1" dirty="0"/>
              <a:t>Many questions are of the “recitation” type, such as “How many members of the House of Representatives are there?”</a:t>
            </a:r>
          </a:p>
          <a:p>
            <a:pPr lvl="0"/>
            <a:r>
              <a:rPr lang="en-US" b="1" dirty="0"/>
              <a:t>The teacher asks: “Who has an idea about this?” but only the usual three students offer comments.</a:t>
            </a:r>
          </a:p>
          <a:p>
            <a:r>
              <a:rPr lang="en-US" b="1" dirty="0"/>
              <a:t>The teacher asks: “Michael can you comment on Mary’s idea?” but Michael does not respond or makes a comment directly to the teacher</a:t>
            </a:r>
            <a:r>
              <a:rPr lang="en-US" dirty="0"/>
              <a:t>.</a:t>
            </a:r>
          </a:p>
        </p:txBody>
      </p:sp>
    </p:spTree>
    <p:extLst>
      <p:ext uri="{BB962C8B-B14F-4D97-AF65-F5344CB8AC3E}">
        <p14:creationId xmlns:p14="http://schemas.microsoft.com/office/powerpoint/2010/main" val="308688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09544"/>
            <a:ext cx="8913813" cy="914400"/>
          </a:xfrm>
        </p:spPr>
        <p:txBody>
          <a:bodyPr/>
          <a:lstStyle/>
          <a:p>
            <a:r>
              <a:rPr lang="en-US" dirty="0" smtClean="0"/>
              <a:t>Possible examples</a:t>
            </a:r>
            <a:endParaRPr lang="en-US" dirty="0"/>
          </a:p>
        </p:txBody>
      </p:sp>
      <p:sp>
        <p:nvSpPr>
          <p:cNvPr id="7" name="Text Placeholder 6"/>
          <p:cNvSpPr>
            <a:spLocks noGrp="1"/>
          </p:cNvSpPr>
          <p:nvPr>
            <p:ph type="body" idx="1"/>
          </p:nvPr>
        </p:nvSpPr>
        <p:spPr>
          <a:xfrm>
            <a:off x="283779" y="1103334"/>
            <a:ext cx="4040188" cy="639762"/>
          </a:xfrm>
        </p:spPr>
        <p:txBody>
          <a:bodyPr/>
          <a:lstStyle/>
          <a:p>
            <a:r>
              <a:rPr lang="en-US" b="1" dirty="0" smtClean="0">
                <a:solidFill>
                  <a:schemeClr val="tx1"/>
                </a:solidFill>
              </a:rPr>
              <a:t>Accomplished</a:t>
            </a:r>
            <a:endParaRPr lang="en-US" b="1" dirty="0">
              <a:solidFill>
                <a:schemeClr val="tx1"/>
              </a:solidFill>
            </a:endParaRPr>
          </a:p>
        </p:txBody>
      </p:sp>
      <p:sp>
        <p:nvSpPr>
          <p:cNvPr id="8" name="Content Placeholder 7"/>
          <p:cNvSpPr>
            <a:spLocks noGrp="1"/>
          </p:cNvSpPr>
          <p:nvPr>
            <p:ph sz="half" idx="2"/>
          </p:nvPr>
        </p:nvSpPr>
        <p:spPr>
          <a:xfrm>
            <a:off x="-76200" y="1743096"/>
            <a:ext cx="5943600" cy="4572000"/>
          </a:xfrm>
        </p:spPr>
        <p:txBody>
          <a:bodyPr>
            <a:noAutofit/>
          </a:bodyPr>
          <a:lstStyle/>
          <a:p>
            <a:pPr lvl="0"/>
            <a:r>
              <a:rPr lang="en-US" sz="2000" b="1" dirty="0">
                <a:solidFill>
                  <a:schemeClr val="tx1"/>
                </a:solidFill>
              </a:rPr>
              <a:t>The teacher asks: “What might have happened if the colonists had not prevailed in the American war for independence?”</a:t>
            </a:r>
          </a:p>
          <a:p>
            <a:pPr lvl="0"/>
            <a:r>
              <a:rPr lang="en-US" sz="2000" b="1" dirty="0">
                <a:solidFill>
                  <a:schemeClr val="tx1"/>
                </a:solidFill>
              </a:rPr>
              <a:t>The teacher uses the plural form in asking questions, such as “What are some things you think might contribute to . . .?” </a:t>
            </a:r>
          </a:p>
          <a:p>
            <a:pPr lvl="0"/>
            <a:r>
              <a:rPr lang="en-US" sz="2000" b="1" dirty="0">
                <a:solidFill>
                  <a:schemeClr val="tx1"/>
                </a:solidFill>
              </a:rPr>
              <a:t>The teacher asks; “Michael, can you comment on Mary’s idea?” and Michael responds directly to Mary.</a:t>
            </a:r>
          </a:p>
          <a:p>
            <a:r>
              <a:rPr lang="en-US" sz="2000" b="1" dirty="0">
                <a:solidFill>
                  <a:schemeClr val="tx1"/>
                </a:solidFill>
              </a:rPr>
              <a:t>After posing a question and asking each of the students to write a brief response and then share it with a partner, the teacher invites a few to offer their ideas to the entire class.</a:t>
            </a:r>
          </a:p>
        </p:txBody>
      </p:sp>
      <p:sp>
        <p:nvSpPr>
          <p:cNvPr id="9" name="Text Placeholder 8"/>
          <p:cNvSpPr>
            <a:spLocks noGrp="1"/>
          </p:cNvSpPr>
          <p:nvPr>
            <p:ph type="body" sz="quarter" idx="3"/>
          </p:nvPr>
        </p:nvSpPr>
        <p:spPr>
          <a:xfrm>
            <a:off x="5867400" y="1105095"/>
            <a:ext cx="3297072" cy="639762"/>
          </a:xfrm>
        </p:spPr>
        <p:txBody>
          <a:bodyPr/>
          <a:lstStyle/>
          <a:p>
            <a:r>
              <a:rPr lang="en-US" b="1" dirty="0" smtClean="0">
                <a:solidFill>
                  <a:schemeClr val="tx1"/>
                </a:solidFill>
              </a:rPr>
              <a:t>Exemplary</a:t>
            </a:r>
            <a:endParaRPr lang="en-US" b="1" dirty="0">
              <a:solidFill>
                <a:schemeClr val="tx1"/>
              </a:solidFill>
            </a:endParaRPr>
          </a:p>
        </p:txBody>
      </p:sp>
      <p:sp>
        <p:nvSpPr>
          <p:cNvPr id="10" name="Content Placeholder 9"/>
          <p:cNvSpPr>
            <a:spLocks noGrp="1"/>
          </p:cNvSpPr>
          <p:nvPr>
            <p:ph sz="quarter" idx="4"/>
          </p:nvPr>
        </p:nvSpPr>
        <p:spPr>
          <a:xfrm>
            <a:off x="5791200" y="1819296"/>
            <a:ext cx="3200400" cy="4648200"/>
          </a:xfrm>
          <a:noFill/>
          <a:ln>
            <a:solidFill>
              <a:schemeClr val="accent1"/>
            </a:solidFill>
          </a:ln>
        </p:spPr>
        <p:txBody>
          <a:bodyPr>
            <a:normAutofit lnSpcReduction="10000"/>
          </a:bodyPr>
          <a:lstStyle/>
          <a:p>
            <a:pPr lvl="0"/>
            <a:r>
              <a:rPr lang="en-US" b="1" dirty="0">
                <a:solidFill>
                  <a:schemeClr val="tx1"/>
                </a:solidFill>
              </a:rPr>
              <a:t>A student asks, “How many ways are there to get this answer?”</a:t>
            </a:r>
          </a:p>
          <a:p>
            <a:pPr lvl="0"/>
            <a:r>
              <a:rPr lang="en-US" b="1" dirty="0">
                <a:solidFill>
                  <a:schemeClr val="tx1"/>
                </a:solidFill>
              </a:rPr>
              <a:t>A student says to a classmate: “I don’t think I agree with you on this, because . . .”</a:t>
            </a:r>
          </a:p>
          <a:p>
            <a:pPr lvl="0"/>
            <a:r>
              <a:rPr lang="en-US" b="1" dirty="0">
                <a:solidFill>
                  <a:schemeClr val="tx1"/>
                </a:solidFill>
              </a:rPr>
              <a:t>A student asks of other students: “Does anyone have another idea how we might figure this out?”</a:t>
            </a:r>
          </a:p>
          <a:p>
            <a:r>
              <a:rPr lang="en-US" b="1" dirty="0">
                <a:solidFill>
                  <a:schemeClr val="tx1"/>
                </a:solidFill>
              </a:rPr>
              <a:t>A student asks, “What if . . .?”</a:t>
            </a:r>
          </a:p>
        </p:txBody>
      </p:sp>
    </p:spTree>
    <p:extLst>
      <p:ext uri="{BB962C8B-B14F-4D97-AF65-F5344CB8AC3E}">
        <p14:creationId xmlns:p14="http://schemas.microsoft.com/office/powerpoint/2010/main" val="193333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Activity</a:t>
            </a:r>
            <a:endParaRPr lang="en-US" dirty="0"/>
          </a:p>
        </p:txBody>
      </p:sp>
      <p:sp>
        <p:nvSpPr>
          <p:cNvPr id="3" name="Content Placeholder 2"/>
          <p:cNvSpPr>
            <a:spLocks noGrp="1"/>
          </p:cNvSpPr>
          <p:nvPr>
            <p:ph idx="1"/>
          </p:nvPr>
        </p:nvSpPr>
        <p:spPr>
          <a:xfrm>
            <a:off x="325627" y="2230376"/>
            <a:ext cx="8399273" cy="4035953"/>
          </a:xfrm>
        </p:spPr>
        <p:txBody>
          <a:bodyPr>
            <a:normAutofit/>
          </a:bodyPr>
          <a:lstStyle/>
          <a:p>
            <a:r>
              <a:rPr lang="en-US" sz="2400" b="1" dirty="0" smtClean="0">
                <a:solidFill>
                  <a:schemeClr val="tx1"/>
                </a:solidFill>
              </a:rPr>
              <a:t>Find the “Can You Identify the Correct Level of Performance” in today’s packet.</a:t>
            </a:r>
          </a:p>
          <a:p>
            <a:r>
              <a:rPr lang="en-US" sz="2400" b="1" dirty="0" smtClean="0">
                <a:solidFill>
                  <a:schemeClr val="tx1"/>
                </a:solidFill>
              </a:rPr>
              <a:t>Read the scenarios (numbered 1-8) and on your answer sheet jot down where you think it falls on the continuum. </a:t>
            </a:r>
          </a:p>
          <a:p>
            <a:r>
              <a:rPr lang="en-US" sz="2400" b="1" dirty="0" smtClean="0">
                <a:solidFill>
                  <a:schemeClr val="tx1"/>
                </a:solidFill>
              </a:rPr>
              <a:t>When all are ready, discuss as a table your findings. Use the </a:t>
            </a:r>
            <a:r>
              <a:rPr lang="en-US" sz="2400" b="1" dirty="0" err="1" smtClean="0">
                <a:solidFill>
                  <a:schemeClr val="tx1"/>
                </a:solidFill>
              </a:rPr>
              <a:t>FfT</a:t>
            </a:r>
            <a:r>
              <a:rPr lang="en-US" sz="2400" b="1" dirty="0" smtClean="0">
                <a:solidFill>
                  <a:schemeClr val="tx1"/>
                </a:solidFill>
              </a:rPr>
              <a:t> and scenarios for evidence.</a:t>
            </a:r>
          </a:p>
        </p:txBody>
      </p:sp>
    </p:spTree>
    <p:extLst>
      <p:ext uri="{BB962C8B-B14F-4D97-AF65-F5344CB8AC3E}">
        <p14:creationId xmlns:p14="http://schemas.microsoft.com/office/powerpoint/2010/main" val="4165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2400" y="1752600"/>
            <a:ext cx="2133600" cy="457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1828800"/>
            <a:ext cx="17526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1386" y="4038600"/>
            <a:ext cx="19812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0" y="2362200"/>
            <a:ext cx="2819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955728595"/>
              </p:ext>
            </p:extLst>
          </p:nvPr>
        </p:nvGraphicFramePr>
        <p:xfrm>
          <a:off x="152401" y="1419080"/>
          <a:ext cx="8762999" cy="5105400"/>
        </p:xfrm>
        <a:graphic>
          <a:graphicData uri="http://schemas.openxmlformats.org/drawingml/2006/table">
            <a:tbl>
              <a:tblPr firstRow="1" firstCol="1" bandRow="1"/>
              <a:tblGrid>
                <a:gridCol w="2049142"/>
                <a:gridCol w="1749268"/>
                <a:gridCol w="2165760"/>
                <a:gridCol w="2798829"/>
              </a:tblGrid>
              <a:tr h="309699">
                <a:tc>
                  <a:txBody>
                    <a:bodyPr/>
                    <a:lstStyle/>
                    <a:p>
                      <a:pPr marL="0" marR="0" algn="ctr">
                        <a:lnSpc>
                          <a:spcPct val="115000"/>
                        </a:lnSpc>
                        <a:spcBef>
                          <a:spcPts val="0"/>
                        </a:spcBef>
                        <a:spcAft>
                          <a:spcPts val="0"/>
                        </a:spcAft>
                      </a:pPr>
                      <a:r>
                        <a:rPr lang="en-US" sz="800" b="1" dirty="0">
                          <a:effectLst/>
                          <a:latin typeface="Calibri"/>
                          <a:ea typeface="Calibri"/>
                          <a:cs typeface="Times New Roman"/>
                        </a:rPr>
                        <a:t>Domain 1</a:t>
                      </a:r>
                      <a:endParaRPr lang="en-US" sz="7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Planning &amp; Preparation</a:t>
                      </a:r>
                      <a:endParaRPr lang="en-US" sz="700" dirty="0">
                        <a:effectLst/>
                        <a:latin typeface="Calibri"/>
                        <a:ea typeface="Calibri"/>
                        <a:cs typeface="Times New Roman"/>
                      </a:endParaRPr>
                    </a:p>
                  </a:txBody>
                  <a:tcPr marL="46502" marR="4650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b="1">
                          <a:effectLst/>
                          <a:latin typeface="Calibri"/>
                          <a:ea typeface="Calibri"/>
                          <a:cs typeface="Times New Roman"/>
                        </a:rPr>
                        <a:t>Domain 2 </a:t>
                      </a:r>
                      <a:endParaRPr lang="en-US" sz="700">
                        <a:effectLst/>
                        <a:latin typeface="Calibri"/>
                        <a:ea typeface="Calibri"/>
                        <a:cs typeface="Times New Roman"/>
                      </a:endParaRPr>
                    </a:p>
                    <a:p>
                      <a:pPr marL="0" marR="0" algn="ctr">
                        <a:lnSpc>
                          <a:spcPct val="115000"/>
                        </a:lnSpc>
                        <a:spcBef>
                          <a:spcPts val="0"/>
                        </a:spcBef>
                        <a:spcAft>
                          <a:spcPts val="0"/>
                        </a:spcAft>
                      </a:pPr>
                      <a:r>
                        <a:rPr lang="en-US" sz="800" b="1">
                          <a:effectLst/>
                          <a:latin typeface="Calibri"/>
                          <a:ea typeface="Calibri"/>
                          <a:cs typeface="Times New Roman"/>
                        </a:rPr>
                        <a:t>Classroom Environment</a:t>
                      </a:r>
                      <a:endParaRPr lang="en-US" sz="700">
                        <a:effectLst/>
                        <a:latin typeface="Calibri"/>
                        <a:ea typeface="Calibri"/>
                        <a:cs typeface="Times New Roman"/>
                      </a:endParaRPr>
                    </a:p>
                  </a:txBody>
                  <a:tcPr marL="46502" marR="46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b="1">
                          <a:effectLst/>
                          <a:latin typeface="Calibri"/>
                          <a:ea typeface="Calibri"/>
                          <a:cs typeface="Times New Roman"/>
                        </a:rPr>
                        <a:t>Domain 3</a:t>
                      </a:r>
                      <a:endParaRPr lang="en-US" sz="700">
                        <a:effectLst/>
                        <a:latin typeface="Calibri"/>
                        <a:ea typeface="Calibri"/>
                        <a:cs typeface="Times New Roman"/>
                      </a:endParaRPr>
                    </a:p>
                    <a:p>
                      <a:pPr marL="0" marR="0" algn="ctr">
                        <a:lnSpc>
                          <a:spcPct val="115000"/>
                        </a:lnSpc>
                        <a:spcBef>
                          <a:spcPts val="0"/>
                        </a:spcBef>
                        <a:spcAft>
                          <a:spcPts val="0"/>
                        </a:spcAft>
                      </a:pPr>
                      <a:r>
                        <a:rPr lang="en-US" sz="800" b="1">
                          <a:effectLst/>
                          <a:latin typeface="Calibri"/>
                          <a:ea typeface="Calibri"/>
                          <a:cs typeface="Times New Roman"/>
                        </a:rPr>
                        <a:t>Instruction</a:t>
                      </a:r>
                      <a:endParaRPr lang="en-US" sz="700">
                        <a:effectLst/>
                        <a:latin typeface="Calibri"/>
                        <a:ea typeface="Calibri"/>
                        <a:cs typeface="Times New Roman"/>
                      </a:endParaRPr>
                    </a:p>
                  </a:txBody>
                  <a:tcPr marL="46502" marR="46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800" b="1" dirty="0">
                          <a:effectLst/>
                          <a:latin typeface="Calibri"/>
                          <a:ea typeface="Calibri"/>
                          <a:cs typeface="Times New Roman"/>
                        </a:rPr>
                        <a:t>Domain 4</a:t>
                      </a:r>
                      <a:endParaRPr lang="en-US" sz="700" dirty="0">
                        <a:effectLst/>
                        <a:latin typeface="Calibri"/>
                        <a:ea typeface="Calibri"/>
                        <a:cs typeface="Times New Roman"/>
                      </a:endParaRPr>
                    </a:p>
                    <a:p>
                      <a:pPr marL="0" marR="0" algn="ctr">
                        <a:lnSpc>
                          <a:spcPct val="115000"/>
                        </a:lnSpc>
                        <a:spcBef>
                          <a:spcPts val="0"/>
                        </a:spcBef>
                        <a:spcAft>
                          <a:spcPts val="0"/>
                        </a:spcAft>
                      </a:pPr>
                      <a:r>
                        <a:rPr lang="en-US" sz="800" b="1" dirty="0">
                          <a:effectLst/>
                          <a:latin typeface="Calibri"/>
                          <a:ea typeface="Calibri"/>
                          <a:cs typeface="Times New Roman"/>
                        </a:rPr>
                        <a:t>Professional Responsibilities</a:t>
                      </a:r>
                      <a:endParaRPr lang="en-US" sz="700" dirty="0">
                        <a:effectLst/>
                        <a:latin typeface="Calibri"/>
                        <a:ea typeface="Calibri"/>
                        <a:cs typeface="Times New Roman"/>
                      </a:endParaRPr>
                    </a:p>
                  </a:txBody>
                  <a:tcPr marL="46502" marR="4650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r>
              <a:tr h="4795701">
                <a:tc>
                  <a:txBody>
                    <a:bodyPr/>
                    <a:lstStyle/>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Demonstrating Knowledge of Content and Pedagogy</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Knowledge of Content and the Structure of the Discipline</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Knowledge of Prerequisite Relationships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Knowledge of Content-Related Pedagogy</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Demonstrating Knowledge of Students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Knowledge of Child and Adolescent Development</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Knowledge of the Learning Process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Knowledge of Students’ Skills, Knowledge, and Language Proficiency</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Knowledge of Students’ Interests and Cultural Heritage</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Knowledge of Students’ Special Needs</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Selecting Instructional Outcomes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Value, Sequence, and Alignment</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Clarity</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Balance</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Suitability for Diverse Learners</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Demonstrating Knowledge of Resources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Resources for Classroom Use</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Resources to Extend Content Knowledge and Pedagogy</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Resources for Students</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Designing Coherent Instruction</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Learning Activities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Instructional Materials and Resources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Instructional Groups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Lesson and Unit Structure</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Designing Student Assessment</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Congruence with Instructional Outcomes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Criteria and Standards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Design of Formative Assessments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Use for Planning</a:t>
                      </a:r>
                      <a:endParaRPr lang="en-US" sz="700" dirty="0">
                        <a:effectLst/>
                        <a:latin typeface="Calibri"/>
                        <a:ea typeface="Calibri"/>
                        <a:cs typeface="Times New Roman"/>
                      </a:endParaRPr>
                    </a:p>
                  </a:txBody>
                  <a:tcPr marL="46502" marR="46502"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Creating an Environment of Respect and Rapport</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Teacher Interaction with Students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Student Interactions with One Another</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Establishing a Culture for Learning</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Importance of the Content</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Expectations for Learning and Achievement</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Student Pride in Work</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Managing Classroom Procedures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Management of Instructional Groups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Management of Transitions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Management of Materials and Supplies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Performance of Non-Instructional Duties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Supervision of Volunteers and Paraprofessionals</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Managing Student Behavior</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Expectations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Monitoring of Student Behavior</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Response to Student Misbehavior</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Organizing Physical Space</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Safety and Accessibility</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Arrangement of Furniture and Use of Physical Resources</a:t>
                      </a:r>
                      <a:endParaRPr lang="en-US" sz="700" dirty="0">
                        <a:effectLst/>
                        <a:latin typeface="Calibri"/>
                        <a:ea typeface="Calibri"/>
                        <a:cs typeface="Times New Roman"/>
                      </a:endParaRPr>
                    </a:p>
                  </a:txBody>
                  <a:tcPr marL="46502" marR="4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Communicating with Students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Expectations for Learning</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Directions and Procedures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Explanation of Content</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Use of Oral and Written Language</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b="1" dirty="0">
                          <a:effectLst/>
                          <a:latin typeface="Calibri"/>
                          <a:ea typeface="Calibri"/>
                          <a:cs typeface="Times New Roman"/>
                        </a:rPr>
                        <a:t>Using Questioning and Discussion Techniques</a:t>
                      </a:r>
                      <a:endParaRPr lang="en-US" sz="700" b="1"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b="1" dirty="0">
                          <a:effectLst/>
                          <a:latin typeface="Calibri"/>
                          <a:ea typeface="Calibri"/>
                          <a:cs typeface="Times New Roman"/>
                        </a:rPr>
                        <a:t>Quality of Questions</a:t>
                      </a:r>
                      <a:endParaRPr lang="en-US" sz="700" b="1"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b="1" dirty="0">
                          <a:effectLst/>
                          <a:latin typeface="Calibri"/>
                          <a:ea typeface="Calibri"/>
                          <a:cs typeface="Times New Roman"/>
                        </a:rPr>
                        <a:t>Discussion Techniques</a:t>
                      </a:r>
                      <a:endParaRPr lang="en-US" sz="700" b="1"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b="1" dirty="0">
                          <a:effectLst/>
                          <a:latin typeface="Calibri"/>
                          <a:ea typeface="Calibri"/>
                          <a:cs typeface="Times New Roman"/>
                        </a:rPr>
                        <a:t>Student Participation</a:t>
                      </a:r>
                      <a:endParaRPr lang="en-US" sz="700" b="1"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Engaging Students in Learning</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Activities and Assignments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Grouping of Students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Instructional Materials and Resources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Structure and Pacing</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Using Assessment in Instruction</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Assessment Criteria</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Monitoring of Student Learning</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Feedback to Students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Student Self-Assessment and Monitoring of Progress</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Demonstrating Flexibility and Responsiveness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Lesson Adjustment</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Response to Students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Persistence</a:t>
                      </a:r>
                      <a:endParaRPr lang="en-US" sz="700" dirty="0">
                        <a:effectLst/>
                        <a:latin typeface="Calibri"/>
                        <a:ea typeface="Calibri"/>
                        <a:cs typeface="Times New Roman"/>
                      </a:endParaRPr>
                    </a:p>
                  </a:txBody>
                  <a:tcPr marL="46502" marR="46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Reflecting on Teaching</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Accuracy</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Use in Future Teaching</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Maintaining Accurate Records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Student Completion of Assignments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Student Progress in Learning</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Non-Instructional Records</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Communicating with Families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Information About the Instructional Program</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Information About Individual Students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Engagement of Families in the Instructional Program</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Participating in a Professional Community</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Relationships with Colleagues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Involvement in a Culture of Professional Inquiry</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Service to the School</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Participation in School and District Projects</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Growing and Developing Professionally</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Enhancement of Content Knowledge and Pedagogical Skill</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Receptivity to Feedback from Colleagues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Service to the Profession</a:t>
                      </a:r>
                      <a:endParaRPr lang="en-US" sz="700" dirty="0">
                        <a:effectLst/>
                        <a:latin typeface="Calibri"/>
                        <a:ea typeface="Calibri"/>
                        <a:cs typeface="Times New Roman"/>
                      </a:endParaRPr>
                    </a:p>
                    <a:p>
                      <a:pPr marL="342900" marR="0" lvl="0" indent="-342900">
                        <a:lnSpc>
                          <a:spcPct val="115000"/>
                        </a:lnSpc>
                        <a:spcBef>
                          <a:spcPts val="0"/>
                        </a:spcBef>
                        <a:spcAft>
                          <a:spcPts val="0"/>
                        </a:spcAft>
                        <a:buFont typeface="+mj-lt"/>
                        <a:buAutoNum type="alphaUcPeriod"/>
                      </a:pPr>
                      <a:r>
                        <a:rPr lang="en-US" sz="600" dirty="0">
                          <a:effectLst/>
                          <a:latin typeface="Calibri"/>
                          <a:ea typeface="Calibri"/>
                          <a:cs typeface="Times New Roman"/>
                        </a:rPr>
                        <a:t>Demonstrating Professionalism</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Integrity and Ethical Conduct</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Service to Students</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Advocacy</a:t>
                      </a:r>
                      <a:endParaRPr lang="en-US" sz="700" dirty="0">
                        <a:effectLst/>
                        <a:latin typeface="Calibri"/>
                        <a:ea typeface="Calibri"/>
                        <a:cs typeface="Times New Roman"/>
                      </a:endParaRPr>
                    </a:p>
                    <a:p>
                      <a:pPr marL="742950" marR="0" lvl="1" indent="-285750">
                        <a:lnSpc>
                          <a:spcPct val="115000"/>
                        </a:lnSpc>
                        <a:spcBef>
                          <a:spcPts val="0"/>
                        </a:spcBef>
                        <a:spcAft>
                          <a:spcPts val="0"/>
                        </a:spcAft>
                        <a:buFont typeface="+mj-lt"/>
                        <a:buAutoNum type="romanLcPeriod"/>
                      </a:pPr>
                      <a:r>
                        <a:rPr lang="en-US" sz="600" dirty="0">
                          <a:effectLst/>
                          <a:latin typeface="Calibri"/>
                          <a:ea typeface="Calibri"/>
                          <a:cs typeface="Times New Roman"/>
                        </a:rPr>
                        <a:t>Decision Making</a:t>
                      </a:r>
                      <a:endParaRPr lang="en-US" sz="700" dirty="0">
                        <a:effectLst/>
                        <a:latin typeface="Calibri"/>
                        <a:ea typeface="Calibri"/>
                        <a:cs typeface="Times New Roman"/>
                      </a:endParaRPr>
                    </a:p>
                    <a:p>
                      <a:pPr marL="0" marR="0">
                        <a:lnSpc>
                          <a:spcPct val="115000"/>
                        </a:lnSpc>
                        <a:spcBef>
                          <a:spcPts val="0"/>
                        </a:spcBef>
                        <a:spcAft>
                          <a:spcPts val="0"/>
                        </a:spcAft>
                      </a:pPr>
                      <a:r>
                        <a:rPr lang="en-US" sz="600" dirty="0">
                          <a:effectLst/>
                          <a:latin typeface="Calibri"/>
                          <a:ea typeface="Calibri"/>
                          <a:cs typeface="Times New Roman"/>
                        </a:rPr>
                        <a:t>Compliance with School and District Regulations</a:t>
                      </a:r>
                      <a:endParaRPr lang="en-US" sz="700" dirty="0">
                        <a:effectLst/>
                        <a:latin typeface="Calibri"/>
                        <a:ea typeface="Calibri"/>
                        <a:cs typeface="Times New Roman"/>
                      </a:endParaRPr>
                    </a:p>
                  </a:txBody>
                  <a:tcPr marL="46502" marR="46502"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309345" y="293042"/>
            <a:ext cx="8606055" cy="523220"/>
          </a:xfrm>
          <a:prstGeom prst="rect">
            <a:avLst/>
          </a:prstGeom>
          <a:solidFill>
            <a:schemeClr val="bg2"/>
          </a:solidFill>
        </p:spPr>
        <p:txBody>
          <a:bodyPr wrap="square" rtlCol="0">
            <a:spAutoFit/>
          </a:bodyPr>
          <a:lstStyle/>
          <a:p>
            <a:pPr algn="ctr"/>
            <a:r>
              <a:rPr lang="en-US" sz="2800" b="1" dirty="0" smtClean="0"/>
              <a:t>Other Framework for Teaching Connections</a:t>
            </a:r>
            <a:endParaRPr lang="en-US" sz="2800" b="1" dirty="0"/>
          </a:p>
        </p:txBody>
      </p:sp>
    </p:spTree>
    <p:extLst>
      <p:ext uri="{BB962C8B-B14F-4D97-AF65-F5344CB8AC3E}">
        <p14:creationId xmlns:p14="http://schemas.microsoft.com/office/powerpoint/2010/main" val="47963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charset="0"/>
              </a:rPr>
              <a:t>Experience a Social Studies Lesson Using </a:t>
            </a:r>
            <a:r>
              <a:rPr lang="en-US" dirty="0">
                <a:latin typeface="Rockwell" charset="0"/>
              </a:rPr>
              <a:t>the Question Formulation </a:t>
            </a:r>
            <a:r>
              <a:rPr lang="en-US" dirty="0" err="1">
                <a:latin typeface="Rockwell" charset="0"/>
              </a:rPr>
              <a:t>Technique</a:t>
            </a:r>
            <a:r>
              <a:rPr lang="en-US" baseline="30000" dirty="0" err="1">
                <a:latin typeface="Rockwell" charset="0"/>
              </a:rPr>
              <a:t>TM</a:t>
            </a:r>
            <a:r>
              <a:rPr lang="en-US" baseline="30000" dirty="0">
                <a:latin typeface="Rockwell" charset="0"/>
              </a:rPr>
              <a:t>  </a:t>
            </a:r>
            <a:r>
              <a:rPr lang="en-US" baseline="30000" dirty="0" smtClean="0">
                <a:latin typeface="Rockwell" charset="0"/>
              </a:rPr>
              <a:t>(QFT)</a:t>
            </a:r>
            <a:br>
              <a:rPr lang="en-US" baseline="30000" dirty="0" smtClean="0">
                <a:latin typeface="Rockwell" charset="0"/>
              </a:rPr>
            </a:br>
            <a:endParaRPr lang="en-US" dirty="0"/>
          </a:p>
        </p:txBody>
      </p:sp>
      <p:sp>
        <p:nvSpPr>
          <p:cNvPr id="3" name="Text Placeholder 2"/>
          <p:cNvSpPr>
            <a:spLocks noGrp="1"/>
          </p:cNvSpPr>
          <p:nvPr>
            <p:ph type="body" idx="1"/>
          </p:nvPr>
        </p:nvSpPr>
        <p:spPr/>
        <p:txBody>
          <a:bodyPr/>
          <a:lstStyle/>
          <a:p>
            <a:r>
              <a:rPr lang="en-US" b="1" dirty="0">
                <a:solidFill>
                  <a:schemeClr val="tx1"/>
                </a:solidFill>
              </a:rPr>
              <a:t>Grades K-4: </a:t>
            </a:r>
            <a:br>
              <a:rPr lang="en-US" b="1" dirty="0">
                <a:solidFill>
                  <a:schemeClr val="tx1"/>
                </a:solidFill>
              </a:rPr>
            </a:br>
            <a:r>
              <a:rPr lang="en-US" b="1" dirty="0">
                <a:solidFill>
                  <a:schemeClr val="tx1"/>
                </a:solidFill>
              </a:rPr>
              <a:t>Report to Breakout Session Room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985" y="617812"/>
            <a:ext cx="6603894" cy="151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490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19 at 10.56.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484608"/>
          </a:xfrm>
          <a:prstGeom prst="rect">
            <a:avLst/>
          </a:prstGeom>
        </p:spPr>
      </p:pic>
      <p:sp>
        <p:nvSpPr>
          <p:cNvPr id="3" name="Text Placeholder 2"/>
          <p:cNvSpPr>
            <a:spLocks noGrp="1"/>
          </p:cNvSpPr>
          <p:nvPr>
            <p:ph type="body" idx="1"/>
          </p:nvPr>
        </p:nvSpPr>
        <p:spPr/>
        <p:txBody>
          <a:bodyPr>
            <a:normAutofit/>
          </a:bodyPr>
          <a:lstStyle/>
          <a:p>
            <a:r>
              <a:rPr lang="en-US" sz="2400" b="1" dirty="0" smtClean="0">
                <a:sym typeface="Wingdings"/>
              </a:rPr>
              <a:t>12:15 – 1:00 p.m</a:t>
            </a:r>
            <a:r>
              <a:rPr lang="en-US" sz="2400" b="1" dirty="0">
                <a:sym typeface="Wingdings"/>
              </a:rPr>
              <a:t>.</a:t>
            </a:r>
            <a:endParaRPr lang="en-US" sz="2400" b="1" dirty="0"/>
          </a:p>
        </p:txBody>
      </p:sp>
      <p:sp>
        <p:nvSpPr>
          <p:cNvPr id="2" name="Title 1"/>
          <p:cNvSpPr>
            <a:spLocks noGrp="1"/>
          </p:cNvSpPr>
          <p:nvPr>
            <p:ph type="title"/>
          </p:nvPr>
        </p:nvSpPr>
        <p:spPr>
          <a:xfrm>
            <a:off x="0" y="4460753"/>
            <a:ext cx="9144000" cy="1025646"/>
          </a:xfrm>
        </p:spPr>
        <p:txBody>
          <a:bodyPr/>
          <a:lstStyle/>
          <a:p>
            <a:r>
              <a:rPr lang="en-US" dirty="0" smtClean="0"/>
              <a:t>LUNCH</a:t>
            </a:r>
            <a:endParaRPr lang="en-US" dirty="0"/>
          </a:p>
        </p:txBody>
      </p:sp>
    </p:spTree>
    <p:extLst>
      <p:ext uri="{BB962C8B-B14F-4D97-AF65-F5344CB8AC3E}">
        <p14:creationId xmlns:p14="http://schemas.microsoft.com/office/powerpoint/2010/main" val="38998135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2799"/>
            <a:ext cx="8915400" cy="877824"/>
          </a:xfrm>
        </p:spPr>
        <p:txBody>
          <a:bodyPr/>
          <a:lstStyle/>
          <a:p>
            <a:r>
              <a:rPr lang="en-US" dirty="0" smtClean="0"/>
              <a:t>Preparing to Use the QFT</a:t>
            </a:r>
            <a:endParaRPr lang="en-US" dirty="0"/>
          </a:p>
        </p:txBody>
      </p:sp>
      <p:sp>
        <p:nvSpPr>
          <p:cNvPr id="3" name="Subtitle 2"/>
          <p:cNvSpPr>
            <a:spLocks noGrp="1"/>
          </p:cNvSpPr>
          <p:nvPr>
            <p:ph type="subTitle" idx="1"/>
          </p:nvPr>
        </p:nvSpPr>
        <p:spPr>
          <a:xfrm>
            <a:off x="914400" y="1260033"/>
            <a:ext cx="8001000" cy="3823447"/>
          </a:xfrm>
        </p:spPr>
        <p:txBody>
          <a:bodyPr/>
          <a:lstStyle/>
          <a:p>
            <a:r>
              <a:rPr lang="en-US" sz="2000" b="1" dirty="0" smtClean="0">
                <a:solidFill>
                  <a:schemeClr val="tx1"/>
                </a:solidFill>
              </a:rPr>
              <a:t>Please take a little more time and work on your plan for  incorporating QFT into an upcoming unit of study. </a:t>
            </a:r>
          </a:p>
          <a:p>
            <a:endParaRPr lang="en-US" sz="2000" dirty="0"/>
          </a:p>
          <a:p>
            <a:endParaRPr lang="en-US" dirty="0"/>
          </a:p>
        </p:txBody>
      </p:sp>
      <p:pic>
        <p:nvPicPr>
          <p:cNvPr id="4" name="Picture 3" descr="Screen Shot 2014-10-19 at 11.00.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96" y="2475186"/>
            <a:ext cx="3879419" cy="4382814"/>
          </a:xfrm>
          <a:prstGeom prst="rect">
            <a:avLst/>
          </a:prstGeom>
          <a:ln>
            <a:solidFill>
              <a:srgbClr val="000000"/>
            </a:solid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545" y="2475186"/>
            <a:ext cx="3974061" cy="43744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7229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91"/>
            <a:ext cx="8913813" cy="914400"/>
          </a:xfrm>
        </p:spPr>
        <p:txBody>
          <a:bodyPr>
            <a:normAutofit fontScale="90000"/>
          </a:bodyPr>
          <a:lstStyle/>
          <a:p>
            <a:pPr algn="ctr"/>
            <a:r>
              <a:rPr lang="en-US" dirty="0" smtClean="0"/>
              <a:t>Defining Defensible Evidence: Mastery of </a:t>
            </a:r>
            <a:r>
              <a:rPr lang="en-US" b="1" dirty="0" smtClean="0"/>
              <a:t>Questioning</a:t>
            </a:r>
            <a:endParaRPr lang="en-US" b="1" dirty="0"/>
          </a:p>
        </p:txBody>
      </p:sp>
      <p:sp>
        <p:nvSpPr>
          <p:cNvPr id="3" name="Content Placeholder 2"/>
          <p:cNvSpPr>
            <a:spLocks noGrp="1"/>
          </p:cNvSpPr>
          <p:nvPr>
            <p:ph idx="1"/>
          </p:nvPr>
        </p:nvSpPr>
        <p:spPr>
          <a:xfrm>
            <a:off x="227939" y="1416370"/>
            <a:ext cx="5210025" cy="5225918"/>
          </a:xfrm>
        </p:spPr>
        <p:txBody>
          <a:bodyPr>
            <a:normAutofit/>
          </a:bodyPr>
          <a:lstStyle/>
          <a:p>
            <a:r>
              <a:rPr lang="en-US" b="1" dirty="0" smtClean="0">
                <a:solidFill>
                  <a:schemeClr val="tx1"/>
                </a:solidFill>
              </a:rPr>
              <a:t>Defensible Evidence:  examples from instructional practice that can be defended as mastery of a skill.</a:t>
            </a:r>
          </a:p>
          <a:p>
            <a:r>
              <a:rPr lang="en-US" b="1" dirty="0" smtClean="0">
                <a:solidFill>
                  <a:schemeClr val="tx1"/>
                </a:solidFill>
              </a:rPr>
              <a:t>Using today’s learning and resources, brainstorm what is proficient level of questioning?</a:t>
            </a:r>
          </a:p>
          <a:p>
            <a:r>
              <a:rPr lang="en-US" b="1" dirty="0" smtClean="0">
                <a:solidFill>
                  <a:schemeClr val="tx1"/>
                </a:solidFill>
              </a:rPr>
              <a:t>Can you affirm or revise the criteria from the </a:t>
            </a:r>
            <a:r>
              <a:rPr lang="en-US" b="1" dirty="0" err="1" smtClean="0">
                <a:solidFill>
                  <a:schemeClr val="tx1"/>
                </a:solidFill>
              </a:rPr>
              <a:t>FfT</a:t>
            </a:r>
            <a:r>
              <a:rPr lang="en-US" b="1" dirty="0" smtClean="0">
                <a:solidFill>
                  <a:schemeClr val="tx1"/>
                </a:solidFill>
              </a:rPr>
              <a:t>?</a:t>
            </a:r>
          </a:p>
          <a:p>
            <a:r>
              <a:rPr lang="en-US" b="1" dirty="0" smtClean="0">
                <a:solidFill>
                  <a:schemeClr val="tx1"/>
                </a:solidFill>
              </a:rPr>
              <a:t>What evidence can you provide from your classroom that students are mastering the art of questioning?  </a:t>
            </a:r>
          </a:p>
        </p:txBody>
      </p:sp>
      <p:pic>
        <p:nvPicPr>
          <p:cNvPr id="4" name="Picture 3" descr="Screen Shot 2014-10-19 at 11.06.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013" y="1764810"/>
            <a:ext cx="3098800" cy="3924300"/>
          </a:xfrm>
          <a:prstGeom prst="rect">
            <a:avLst/>
          </a:prstGeom>
          <a:solidFill>
            <a:schemeClr val="accent1">
              <a:lumMod val="75000"/>
            </a:schemeClr>
          </a:solidFill>
          <a:ln>
            <a:solidFill>
              <a:srgbClr val="000000"/>
            </a:solidFill>
          </a:ln>
        </p:spPr>
      </p:pic>
    </p:spTree>
    <p:extLst>
      <p:ext uri="{BB962C8B-B14F-4D97-AF65-F5344CB8AC3E}">
        <p14:creationId xmlns:p14="http://schemas.microsoft.com/office/powerpoint/2010/main" val="47133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9354"/>
            <a:ext cx="8915400" cy="877824"/>
          </a:xfrm>
        </p:spPr>
        <p:txBody>
          <a:bodyPr/>
          <a:lstStyle/>
          <a:p>
            <a:pPr algn="ctr"/>
            <a:r>
              <a:rPr lang="en-US" dirty="0" smtClean="0"/>
              <a:t>“Willing to Be Disturbed”</a:t>
            </a:r>
            <a:endParaRPr lang="en-US" dirty="0"/>
          </a:p>
        </p:txBody>
      </p:sp>
      <p:sp>
        <p:nvSpPr>
          <p:cNvPr id="3" name="Subtitle 2"/>
          <p:cNvSpPr>
            <a:spLocks noGrp="1"/>
          </p:cNvSpPr>
          <p:nvPr>
            <p:ph type="subTitle" idx="1"/>
          </p:nvPr>
        </p:nvSpPr>
        <p:spPr>
          <a:xfrm>
            <a:off x="204953" y="1404074"/>
            <a:ext cx="8710448" cy="5138615"/>
          </a:xfrm>
          <a:ln>
            <a:solidFill>
              <a:srgbClr val="000000"/>
            </a:solidFill>
          </a:ln>
        </p:spPr>
        <p:txBody>
          <a:bodyPr>
            <a:noAutofit/>
          </a:bodyPr>
          <a:lstStyle/>
          <a:p>
            <a:pPr algn="ctr">
              <a:lnSpc>
                <a:spcPct val="50000"/>
              </a:lnSpc>
            </a:pPr>
            <a:endParaRPr lang="en-US" sz="800" b="1" dirty="0"/>
          </a:p>
          <a:p>
            <a:pPr algn="ctr">
              <a:lnSpc>
                <a:spcPct val="50000"/>
              </a:lnSpc>
            </a:pPr>
            <a:r>
              <a:rPr lang="en-US" sz="2800" b="1" dirty="0" smtClean="0">
                <a:solidFill>
                  <a:schemeClr val="tx1"/>
                </a:solidFill>
              </a:rPr>
              <a:t>Quotation Mingle</a:t>
            </a:r>
          </a:p>
          <a:p>
            <a:pPr algn="ctr">
              <a:spcBef>
                <a:spcPts val="0"/>
              </a:spcBef>
            </a:pPr>
            <a:endParaRPr lang="en-US" sz="800" b="1" dirty="0" smtClean="0"/>
          </a:p>
          <a:p>
            <a:pPr algn="ctr">
              <a:spcBef>
                <a:spcPts val="0"/>
              </a:spcBef>
            </a:pPr>
            <a:r>
              <a:rPr lang="en-US" sz="2200" b="1" dirty="0" smtClean="0">
                <a:solidFill>
                  <a:schemeClr val="tx1"/>
                </a:solidFill>
              </a:rPr>
              <a:t>After reading the article, take a quote from the envelope on your table. With someone from a different table, </a:t>
            </a:r>
          </a:p>
          <a:p>
            <a:pPr algn="ctr">
              <a:spcBef>
                <a:spcPts val="0"/>
              </a:spcBef>
            </a:pPr>
            <a:r>
              <a:rPr lang="en-US" sz="2200" b="1" dirty="0" smtClean="0">
                <a:solidFill>
                  <a:schemeClr val="tx1"/>
                </a:solidFill>
              </a:rPr>
              <a:t>discuss quotes and the two questions below: </a:t>
            </a:r>
          </a:p>
          <a:p>
            <a:pPr marL="342900" indent="-342900">
              <a:buFont typeface="Wingdings" charset="2"/>
              <a:buChar char="²"/>
            </a:pPr>
            <a:r>
              <a:rPr lang="en-US" sz="2200" b="1" dirty="0" smtClean="0">
                <a:solidFill>
                  <a:schemeClr val="tx1"/>
                </a:solidFill>
              </a:rPr>
              <a:t> When do you feel most uncomfortable professionally?</a:t>
            </a:r>
          </a:p>
          <a:p>
            <a:pPr marL="342900" indent="-342900">
              <a:buFont typeface="Wingdings" charset="2"/>
              <a:buChar char="²"/>
            </a:pPr>
            <a:r>
              <a:rPr lang="en-US" sz="2200" b="1" dirty="0" smtClean="0">
                <a:solidFill>
                  <a:schemeClr val="tx1"/>
                </a:solidFill>
              </a:rPr>
              <a:t> What in the article made you feel better about being      disturbed?</a:t>
            </a:r>
          </a:p>
          <a:p>
            <a:endParaRPr lang="en-US" sz="2200" b="1" dirty="0"/>
          </a:p>
          <a:p>
            <a:endParaRPr lang="en-US" sz="2200" b="1" dirty="0" smtClean="0"/>
          </a:p>
          <a:p>
            <a:endParaRPr lang="en-US" sz="2200" b="1" dirty="0"/>
          </a:p>
          <a:p>
            <a:pPr marL="342900" indent="-342900">
              <a:buFont typeface="Wingdings" charset="2"/>
              <a:buChar char="²"/>
            </a:pPr>
            <a:endParaRPr lang="en-US" sz="2200" b="1"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3981">
            <a:off x="2022426" y="4457793"/>
            <a:ext cx="1882889" cy="206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58748" y="4889915"/>
            <a:ext cx="4578497" cy="1200329"/>
          </a:xfrm>
          <a:prstGeom prst="rect">
            <a:avLst/>
          </a:prstGeom>
          <a:noFill/>
        </p:spPr>
        <p:txBody>
          <a:bodyPr wrap="none" rtlCol="0">
            <a:spAutoFit/>
          </a:bodyPr>
          <a:lstStyle/>
          <a:p>
            <a:pPr algn="ctr"/>
            <a:r>
              <a:rPr lang="en-US" sz="2400" b="1" u="sng" dirty="0" smtClean="0"/>
              <a:t>Journal Reflection</a:t>
            </a:r>
            <a:r>
              <a:rPr lang="en-US" sz="2400" b="1" dirty="0" smtClean="0"/>
              <a:t>:</a:t>
            </a:r>
          </a:p>
          <a:p>
            <a:pPr algn="ctr"/>
            <a:r>
              <a:rPr lang="en-US" sz="2400" b="1" dirty="0" smtClean="0"/>
              <a:t>What is the overall takeaway </a:t>
            </a:r>
          </a:p>
          <a:p>
            <a:pPr algn="ctr"/>
            <a:r>
              <a:rPr lang="en-US" sz="2400" b="1" dirty="0" smtClean="0"/>
              <a:t>message from this article?</a:t>
            </a:r>
            <a:endParaRPr lang="en-US" sz="2400" b="1" dirty="0"/>
          </a:p>
        </p:txBody>
      </p:sp>
    </p:spTree>
    <p:extLst>
      <p:ext uri="{BB962C8B-B14F-4D97-AF65-F5344CB8AC3E}">
        <p14:creationId xmlns:p14="http://schemas.microsoft.com/office/powerpoint/2010/main" val="16133196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Maximize Your Professional Learning </a:t>
            </a:r>
            <a:endParaRPr lang="en-US" dirty="0"/>
          </a:p>
        </p:txBody>
      </p:sp>
      <p:sp>
        <p:nvSpPr>
          <p:cNvPr id="3" name="Content Placeholder 2"/>
          <p:cNvSpPr>
            <a:spLocks noGrp="1"/>
          </p:cNvSpPr>
          <p:nvPr>
            <p:ph idx="1"/>
          </p:nvPr>
        </p:nvSpPr>
        <p:spPr>
          <a:xfrm>
            <a:off x="252249" y="2254470"/>
            <a:ext cx="8661564" cy="4288220"/>
          </a:xfrm>
        </p:spPr>
        <p:txBody>
          <a:bodyPr>
            <a:normAutofit/>
          </a:bodyPr>
          <a:lstStyle/>
          <a:p>
            <a:pPr marL="342900" lvl="1" indent="-342900">
              <a:spcBef>
                <a:spcPts val="2000"/>
              </a:spcBef>
              <a:buClr>
                <a:schemeClr val="accent1"/>
              </a:buClr>
            </a:pPr>
            <a:r>
              <a:rPr lang="en-US" sz="2000" b="1" i="1" u="sng" dirty="0" smtClean="0">
                <a:solidFill>
                  <a:schemeClr val="tx1"/>
                </a:solidFill>
              </a:rPr>
              <a:t>Make Just One Change</a:t>
            </a:r>
            <a:r>
              <a:rPr lang="en-US" sz="2000" b="1" dirty="0" smtClean="0">
                <a:solidFill>
                  <a:schemeClr val="tx1"/>
                </a:solidFill>
              </a:rPr>
              <a:t>: Read Chapter 9: “A Memo to My Fellow Teachers” </a:t>
            </a:r>
          </a:p>
          <a:p>
            <a:pPr lvl="0"/>
            <a:r>
              <a:rPr lang="en-US" b="1" dirty="0" smtClean="0">
                <a:solidFill>
                  <a:schemeClr val="tx1"/>
                </a:solidFill>
              </a:rPr>
              <a:t>Implement </a:t>
            </a:r>
            <a:r>
              <a:rPr lang="en-US" b="1" dirty="0">
                <a:solidFill>
                  <a:schemeClr val="tx1"/>
                </a:solidFill>
              </a:rPr>
              <a:t>the QFT Process with your students (suggest to do this 2 times) </a:t>
            </a:r>
          </a:p>
          <a:p>
            <a:r>
              <a:rPr lang="en-US" b="1" dirty="0">
                <a:solidFill>
                  <a:schemeClr val="tx1"/>
                </a:solidFill>
              </a:rPr>
              <a:t>Bring DEFENSIBLE EVIDENCE of EFFECTIVE STUDENT QUESTIONING to the DECEMBER 2</a:t>
            </a:r>
            <a:r>
              <a:rPr lang="en-US" b="1" baseline="30000" dirty="0">
                <a:solidFill>
                  <a:schemeClr val="tx1"/>
                </a:solidFill>
              </a:rPr>
              <a:t>ND</a:t>
            </a:r>
            <a:r>
              <a:rPr lang="en-US" b="1" dirty="0">
                <a:solidFill>
                  <a:schemeClr val="tx1"/>
                </a:solidFill>
              </a:rPr>
              <a:t> </a:t>
            </a:r>
            <a:r>
              <a:rPr lang="en-US" b="1" dirty="0" smtClean="0">
                <a:solidFill>
                  <a:schemeClr val="tx1"/>
                </a:solidFill>
              </a:rPr>
              <a:t>meeting. </a:t>
            </a:r>
            <a:r>
              <a:rPr lang="en-US" b="1" dirty="0">
                <a:solidFill>
                  <a:schemeClr val="tx1"/>
                </a:solidFill>
              </a:rPr>
              <a:t>DEFENSIBLE EVIDENCE of QUESTIONING MASTERY </a:t>
            </a:r>
            <a:r>
              <a:rPr lang="en-US" sz="1800" b="1" i="1" dirty="0">
                <a:solidFill>
                  <a:schemeClr val="tx1"/>
                </a:solidFill>
              </a:rPr>
              <a:t>(narratives, pictures, video, student work, etc</a:t>
            </a:r>
            <a:r>
              <a:rPr lang="en-US" sz="1800" b="1" i="1" dirty="0" smtClean="0">
                <a:solidFill>
                  <a:schemeClr val="tx1"/>
                </a:solidFill>
              </a:rPr>
              <a:t>.)</a:t>
            </a:r>
            <a:endParaRPr lang="en-US" sz="1800" b="1" i="1" dirty="0">
              <a:solidFill>
                <a:schemeClr val="tx1"/>
              </a:solidFill>
            </a:endParaRPr>
          </a:p>
          <a:p>
            <a:pPr lvl="0"/>
            <a:r>
              <a:rPr lang="en-US" b="1" dirty="0" smtClean="0">
                <a:solidFill>
                  <a:schemeClr val="tx1"/>
                </a:solidFill>
              </a:rPr>
              <a:t>Reflect </a:t>
            </a:r>
            <a:r>
              <a:rPr lang="en-US" b="1" dirty="0">
                <a:solidFill>
                  <a:schemeClr val="tx1"/>
                </a:solidFill>
              </a:rPr>
              <a:t>upon </a:t>
            </a:r>
            <a:r>
              <a:rPr lang="en-US" b="1" dirty="0" smtClean="0">
                <a:solidFill>
                  <a:schemeClr val="tx1"/>
                </a:solidFill>
              </a:rPr>
              <a:t>your QFT </a:t>
            </a:r>
            <a:r>
              <a:rPr lang="en-US" b="1" dirty="0">
                <a:solidFill>
                  <a:schemeClr val="tx1"/>
                </a:solidFill>
              </a:rPr>
              <a:t>experience by making notes in your journal about the lesson </a:t>
            </a:r>
            <a:r>
              <a:rPr lang="en-US" b="1" dirty="0" smtClean="0">
                <a:solidFill>
                  <a:schemeClr val="tx1"/>
                </a:solidFill>
              </a:rPr>
              <a:t>and  </a:t>
            </a:r>
            <a:r>
              <a:rPr lang="en-US" b="1" dirty="0">
                <a:solidFill>
                  <a:schemeClr val="tx1"/>
                </a:solidFill>
              </a:rPr>
              <a:t>student’s responses.</a:t>
            </a:r>
          </a:p>
          <a:p>
            <a:pPr lvl="0"/>
            <a:r>
              <a:rPr lang="en-US" b="1" dirty="0" smtClean="0">
                <a:solidFill>
                  <a:schemeClr val="tx1"/>
                </a:solidFill>
              </a:rPr>
              <a:t>December 2</a:t>
            </a:r>
            <a:r>
              <a:rPr lang="en-US" b="1" baseline="30000" dirty="0" smtClean="0">
                <a:solidFill>
                  <a:schemeClr val="tx1"/>
                </a:solidFill>
              </a:rPr>
              <a:t>nd</a:t>
            </a:r>
            <a:r>
              <a:rPr lang="en-US" b="1" dirty="0" smtClean="0">
                <a:solidFill>
                  <a:schemeClr val="tx1"/>
                </a:solidFill>
              </a:rPr>
              <a:t> TLN Meeting: Grade Level Group Share-A-Thon</a:t>
            </a:r>
          </a:p>
          <a:p>
            <a:pPr marL="0" indent="0">
              <a:buNone/>
            </a:pPr>
            <a:endParaRPr lang="en-US" dirty="0"/>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121" y="0"/>
            <a:ext cx="2114879" cy="134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828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Assessment Literacy </a:t>
            </a:r>
            <a:endParaRPr lang="en-US" sz="4000" dirty="0"/>
          </a:p>
        </p:txBody>
      </p:sp>
      <p:sp>
        <p:nvSpPr>
          <p:cNvPr id="3" name="Subtitle 2"/>
          <p:cNvSpPr>
            <a:spLocks noGrp="1"/>
          </p:cNvSpPr>
          <p:nvPr>
            <p:ph type="subTitle" idx="1"/>
          </p:nvPr>
        </p:nvSpPr>
        <p:spPr/>
        <p:txBody>
          <a:bodyPr>
            <a:normAutofit/>
          </a:bodyPr>
          <a:lstStyle/>
          <a:p>
            <a:pPr>
              <a:spcBef>
                <a:spcPts val="200"/>
              </a:spcBef>
            </a:pPr>
            <a:r>
              <a:rPr lang="en-US" sz="2800" b="1" dirty="0"/>
              <a:t>*</a:t>
            </a:r>
            <a:r>
              <a:rPr lang="en-US" sz="2800" b="1" dirty="0" smtClean="0"/>
              <a:t>Comparing the current Assessment CONCEPT DRAFT for Science to </a:t>
            </a:r>
          </a:p>
          <a:p>
            <a:pPr>
              <a:spcBef>
                <a:spcPts val="200"/>
              </a:spcBef>
            </a:pPr>
            <a:r>
              <a:rPr lang="en-US" sz="2800" b="1" dirty="0" smtClean="0"/>
              <a:t>FUTURE Social Studies Assessment</a:t>
            </a:r>
          </a:p>
          <a:p>
            <a:r>
              <a:rPr lang="en-US" sz="2800" b="1" dirty="0" smtClean="0"/>
              <a:t>*</a:t>
            </a:r>
            <a:r>
              <a:rPr lang="en-US" sz="2800" b="1" dirty="0"/>
              <a:t>Sharpen our understanding of formative and summative assessment and its impact on learning.</a:t>
            </a:r>
          </a:p>
          <a:p>
            <a:pPr algn="ctr"/>
            <a:endParaRPr lang="en-US" sz="28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524" y="177228"/>
            <a:ext cx="2063641" cy="1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5453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sessment design.jpg"/>
          <p:cNvPicPr>
            <a:picLocks noChangeAspect="1"/>
          </p:cNvPicPr>
          <p:nvPr/>
        </p:nvPicPr>
        <p:blipFill>
          <a:blip r:embed="rId3"/>
          <a:stretch>
            <a:fillRect/>
          </a:stretch>
        </p:blipFill>
        <p:spPr>
          <a:xfrm>
            <a:off x="-34634" y="0"/>
            <a:ext cx="9584604" cy="7428774"/>
          </a:xfrm>
          <a:prstGeom prst="rect">
            <a:avLst/>
          </a:prstGeom>
          <a:solidFill>
            <a:schemeClr val="bg1">
              <a:lumMod val="65000"/>
            </a:schemeClr>
          </a:solidFill>
          <a:ln>
            <a:solidFill>
              <a:schemeClr val="tx1"/>
            </a:solidFill>
          </a:ln>
        </p:spPr>
      </p:pic>
    </p:spTree>
    <p:extLst>
      <p:ext uri="{BB962C8B-B14F-4D97-AF65-F5344CB8AC3E}">
        <p14:creationId xmlns:p14="http://schemas.microsoft.com/office/powerpoint/2010/main" val="393644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400" b="1" dirty="0" smtClean="0">
                <a:solidFill>
                  <a:schemeClr val="tx1"/>
                </a:solidFill>
                <a:latin typeface="Century Gothic" panose="020B0502020202020204" pitchFamily="34" charset="0"/>
              </a:rPr>
              <a:t>CASL-- Debrief</a:t>
            </a:r>
            <a:endParaRPr lang="en-US" sz="4400" b="1" dirty="0">
              <a:solidFill>
                <a:schemeClr val="tx1"/>
              </a:solidFill>
              <a:latin typeface="Century Gothic" panose="020B0502020202020204" pitchFamily="34" charset="0"/>
            </a:endParaRPr>
          </a:p>
        </p:txBody>
      </p:sp>
      <p:sp>
        <p:nvSpPr>
          <p:cNvPr id="2" name="Rectangle 1"/>
          <p:cNvSpPr/>
          <p:nvPr/>
        </p:nvSpPr>
        <p:spPr>
          <a:xfrm>
            <a:off x="117475" y="2108448"/>
            <a:ext cx="5902325" cy="1077218"/>
          </a:xfrm>
          <a:prstGeom prst="rect">
            <a:avLst/>
          </a:prstGeom>
          <a:noFill/>
        </p:spPr>
        <p:txBody>
          <a:bodyPr wrap="square" lIns="91440" tIns="45720" rIns="91440" bIns="45720">
            <a:spAutoFit/>
          </a:bodyPr>
          <a:lstStyle/>
          <a:p>
            <a:pPr algn="ctr" defTabSz="914400" fontAlgn="base">
              <a:spcBef>
                <a:spcPct val="0"/>
              </a:spcBef>
              <a:spcAft>
                <a:spcPct val="0"/>
              </a:spcAft>
            </a:pPr>
            <a:r>
              <a:rPr lang="en-US" sz="3200" b="1" dirty="0" smtClean="0">
                <a:ln w="12700">
                  <a:solidFill>
                    <a:srgbClr val="1F497D">
                      <a:satMod val="155000"/>
                    </a:srgbClr>
                  </a:solidFill>
                  <a:prstDash val="solid"/>
                </a:ln>
                <a:effectLst>
                  <a:outerShdw blurRad="41275" dist="20320" dir="1800000" algn="tl" rotWithShape="0">
                    <a:srgbClr val="000000">
                      <a:alpha val="40000"/>
                    </a:srgbClr>
                  </a:outerShdw>
                </a:effectLst>
                <a:latin typeface="Arial" charset="0"/>
              </a:rPr>
              <a:t>Jot down key words to define formative assessment</a:t>
            </a:r>
            <a:endParaRPr lang="en-US" sz="3200" b="1" dirty="0">
              <a:ln w="12700">
                <a:solidFill>
                  <a:srgbClr val="1F497D">
                    <a:satMod val="155000"/>
                  </a:srgbClr>
                </a:solidFill>
                <a:prstDash val="solid"/>
              </a:ln>
              <a:effectLst>
                <a:outerShdw blurRad="41275" dist="20320" dir="1800000" algn="tl" rotWithShape="0">
                  <a:srgbClr val="000000">
                    <a:alpha val="40000"/>
                  </a:srgbClr>
                </a:outerShdw>
              </a:effectLst>
              <a:latin typeface="Arial" charset="0"/>
            </a:endParaRPr>
          </a:p>
        </p:txBody>
      </p:sp>
      <p:sp>
        <p:nvSpPr>
          <p:cNvPr id="3" name="AutoShape 4" descr="data:image/jpeg;base64,/9j/4AAQSkZJRgABAQAAAQABAAD/2wCEAAkGBwgHBgkIBxEKFAkSBQoWFBMRDRsWGxwWGREiIiAXHxkcKCgoGBotGxcUITYtJSkvLi4uFx8zTEY4NygtLjcBCgoKDgwNFBAQGTUcHCQsKyssKyw3Ny4sLCssLCwsLCwsKyw3LCwrLCssKys3NysrLCsrKysrKyssLCwsKysrK//AABEIAK4BIgMBEQACEQEDEQH/xAAXAAEBAQEAAAAAAAAAAAAAAAAABwMG/8QANxAAAQEECAMGBQQDAQAAAAAAAAQCAxXSARRSU5KTlNETUVQFEiVkkbIRNDV0dUJDYWIiQUQh/8QAFwEBAQEBAAAAAAAAAAAAAAAAAAECA//EACYRAAEBBwQCAwEAAAAAAAAAAAABAhESE1GR0QNSYaEUUyEjkiL/2gAMAwEAAhEDEQA/ALSg+QTfYuvbQZKbgAAAAAAAAAAAAAAAAAAAAAAAAAAAAAAAAAAAAAAAAAAAAAAAAAAAE77V+prPyT/30lB3qD5BN9i69tBAbgAAAAAAAAAAAAAAAAAAAAAAAAAAAAAAAAAAAAAAAAAAAAAAAAAAAE77V+prPyT/AN9JQd6g+QTfYuvbQQG4AAAAAAAAAAAAAAAAAAAAAAAAAAAAAAAAAAAAAAAAAAAAAAAAAAABO+1fqaz8k/8AfSUHZoWl1RT/AAYT/CpOv3WrNH9TH9HV2jVbJk37y6wmzmpR/RXaNVsmR3l1hNnNSj+g7RqtkyO8usJs5qUf0HaNVsmR3l1hNnNSj+g7RqtkyO8usJs5qUf0HaNVsmR3l1hNnNSj+g7RqtkyO8usJs5qUf0HaNVsmR3l1hNnNSj+g7RqtkyO8usJs5qUf0HaNVsmR3l1hNnNSj+g7RqtkyO8usJs5qUf0HaNVsmR3l1hNnNSj+g7RqtkyO8usJs5qUf0HaNVsmR3l1hNnNSj+g7RqtkyO8usJs5qUf0HaNVsmR3l1hNnNSj+g7RqtkyO8usJs5qUf0HaNVsmR3l1hNnNSj+g7RqtkyO8usJs5qUf0HaNVsmR3l1hNnNSj+g7RqtkyO8usJs5qUf0HaNVsmR3l1hNnNSj+g7RqtkyO8usJs5qUf0HaNVsmR3l1hNnNSj+g7RqtkyO8usJs5qUf0HaNVsmR3l1hNnNSj+g7RqtkyO8usJs5qUf0HaNVsmR3l1hNnNSj+g7RqtkyO8usJs5qUf0HaNVsmR3l1hNnNSj+g7RqtkyO8usJs5qUf0HaNVsmR3l1hNnNSj+g7RqtkyO8usJs5qUf0HaNVsmR3l1hNnNSj+g7RqtkyO8usJs5qUf0HaNVsmSf9p0qYkr+LLn4xF/+5Tbp/gvyZdp1WyZKGg+QTfYuvbQU5m4AAAAAAAAAAAAAAAAAAAAAAAAAAAAAAAAAAAAAAAAAAAAAAAAAAABO+1fqaz8k/8AfSUHZIU6qlCn+D9v4VJ1+2zZo/g6xsbO1MuU3qyq/by2NiTGNnalcoqyq/by2NhMY2dqHKKsqv28tjYTGNnahyirKr9vLY2ExjZ2ocoqyq/by2NhMY2dqHKKsqv28tjYTGNnahyirKr9vLY2ExjZ2ocoqyq/by2NhMY2dqHKKsqv28tjYTGNnahyirKr9vLY2ExjZ2ocoqyq/by2NhMY2dqHKKsqv28tjYTGNnahyirKr9vLY2ExjZ2ocoqyq/by2NhMY2dqHKKsqv28tjYTGNnahyirKr9vLY2ExjZ2ocoqyq/by2NhMY2dqHKKsqv28tjYTGNnahyirKr9vLY2ExjZ2ocoqyq/by2NhMY2dqHKKsqv28tjYTGNnahyirKr9vLY2ExjZ2ocoqyq/by2NhMY2dqHKKsqv28tjYTGNnahyirKr9vLY2ExjZ2ocoqyq/by2NhMY2dqHKKsqv28tjYTGNnahyirKr9vLY2ExjZ2ocoqyq/by2NhMY2dqHKKsqv28tjYTGNnahyirKr9vLY2ExjZ2ocoqyq/by2NhMY2dqHKKsqv28tjYTGNnahyirKr9vLY2ExjZ2ocoqyq/by2NhMY2dqHKT/tRy+o7SV/F619Rf8A6GbdIjY29qHFEQfIJvsXXtoORTcAAAAAAAAAAAAAAAAAAAAAAAAAAAAAAAAAAAAAAAAAAAAAAAAAAAAnfav1NZ+Sf++koOwQ9mOKUSemlpX8k6/7Htmj+x28hqiflMGYTeFp7SzWPZh5DdE/LOBCIWntLNY9mHkN0T8s4EIhae0s1j2YeQ3RPyzgQiFp7SzWPZh5DdE/LOBCIWntLNY9mHkN0T8s4EIhae0s1j2YeQ3RPyzgQiFp7SzWPZh5DdE/LOBCIWntLNY9mHkN0T8s4EIhae0s1j2YeQ3RPyzgQiFp7SzWPZh5DdE/LOBCIWntLNY9mHkN0T8s4EIhae0s1j2YeQ3RPyzgQiFp7SzWPZh5DdE/LOBCIWntLNY9mHkN0T8s4EIhae0s1j2YeQ3RPyzgQiFp7SzWPZh5DdE/LOBCIWntLNY9mHkN0T8s4EIhae0s1j2YeQ3RPyzgQiFp7SzWPZh5DdE/LOBCIWntLNY9mHkN0T8s4EIhae0s1j2YeQ3RPyzgQiFp7SzWPZh5DdE/LOBCIWntLNY9mHkN0T8s4EIhae0s1j2YeQ3RPyzgQiFp7SzWPZh5DdE/LOBCIWntLNY9mHkN0T8s4EIhae0s1j2YeQ3RPyzgQiFp7SzWPZh5DdE/LOBCIWntLNY9mHkN0T8s4EIhae0s1j2YeQ3RPyzgQiFp7SzWPZh5DdE/LOBCIWntLNY9mHkN0T8s4EIhae0s1j2YeQ3RPyzgQiFp7SzWPZh5DdE/LOBCIWntLNY9mHkN0T8s4EJP+00bqjtJXRQ0o+ov/wDoeW6f5JOaolkwHFCQP3VRTf5MfJOv1UWaDnA1QrzfjubTGKgQNUDxx3NpjFQIGqB447m0xioEDVA8cdzaYxUCBqgeOO5tMYqBA1QPHHc2mMVAgaoHjjubTGKgQNUDxx3NpjFQIGqB447m0xioEDVA8cdzaYxUCBqgeOO5tMYqBA1QPHHc2mMVAgaoHjjubTGKgQNUDxx3NpjFQIGqB447m0xioEDVA8cdzaYxUCBqgeOO5tMYqBA1QPHHc2mMVAgaoHjjubTGKgQNUDxx3NpjFQIGqB447m0xioEDVA8cdzaYxUCBqgeOO5tMYqBA1QPHHc2mMVAgaoHjjubTGKgQNUDxx3NpjFQIGqB447m0xioEDVA8cdzaYxUCBqgeOO5tMYqBA1QPHHc2mMVAgaoHjjubTGKgQNUDxx3NpjFQIGqB447m0xioEDVA8cdzaYxUCBqgeOO5tMYqBA1QPJ52o8dxNX/kz9Rf/qot0iFaB526Ds9FShT00uU/xqTr9pmzR/BufqbluSFDeHIblPlM7En6u5blhQQ5Dcp8pnYT9XctxCghyG5T5TOwn6u5biFBDkNynymdhP1dy3EKCHIblPlM7Cfq7luIUEOQ3KfKZ2E/V3LcQoIchuU+UzsJ+ruW4hQQ5Dcp8pnYT9XctxCghyG5T5TOwn6u5biFBDkNynymdhP1dy3EKCHIblPlM7Cfq7luIUEOQ3KfKZ2E/V3LcQoIchuU+UzsJ+ruW4hQQ5Dcp8pnYT9XctxCghyG5T5TOwn6u5biFBDkNynymdhP1dy3EKCHIblPlM7Cfq7luIUEOQ3KfKZ2E/V3LcQoIchuU+UzsJ+ruW4hQQ5Dcp8pnYT9XctxCghyG5T5TOwn6u5biFBDkNynymdhP1dy3EKCHIblPlM7Cfq7luIUEOQ3KfKZ2E/V3LcQoIchuU+UzsJ+ruW4hQQ5Dcp8pnYT9XctxCghyG5T5TOwn6u5biFBDkNynymdhP1dy3EKCHIblPlM7Cfq7luIUEOQ3KfKZ2E/V3LcQoIchuU+UzsJ+ruW4hQQ5Dcp8pnYT9XctxCghyG5T5TOwn6u5biFBDkNynymdhP1dy3EKCHIblPlM7Cfq7luIUJ92okTUdpK6KHbn4RF/wDt0W6RNb3LcOQ7ZD2olZRJ6KeP8ak6/wCZ5Zo/qb8dvi6ZJEhtFUnmNM8lHjanF0yIkEVSeY0zyUeNqcXTIiQRVJ5jTPJR42pxdMiJBFUnmNM8lHjanF0yIkEVSeY0zyUeNqcXTIiQRVJ5jTPJR42pxdMiJBFUnmNM8lHjanF0yIkEVSeY0zyUeNqcXTIiQRVJ5jTPJR42pxdMiJBFUnmNM8lHjanF0yIkEVSeY0zyUeNqcXTIiQRVJ5jTPJR42pxdMiJBFUnmNM8lHjanF0yIkEVSeY0zyUeNqcXTIiQRVJ5jTPJR42pxdMiJBFUnmNM8lHjanF0yIkEVSeY0zyUeNqcXTIiQRVJ5jTPJR42pxdMiJBFUnmNM8lHjanF0yIkEVSeY0zyUeNqcXTIiQRVJ5jTPJR42pxdMiJBFUnmNM8lHjanF0yIkEVSeY0zyUeNqcXTIiQRVJ5jTPJR42pxdMiJBFUnmNM8lHjanF0yIkEVSeY0zyUeNqcXTIiQRVJ5jTPJR42pxdMiJBFUnmNM8lHjanF0yIkEVSeY0zyUeNqcXTIiQRVJ5jTPJR42pxdMiJBFUnmNM8lHjanF0yIkEVSeY0zyUeNqcXTIiQRVJ5jTPJR42pxdMiJBFUnmNM8lHjanF0yIkEVSeY0zyUeNqcXTIiQ4DtNc4p7SV00cX6i//AGW7dP8ABJDfF0yHoUZB8gm+xde2g4mjcAAAAAAAAAAAAAAAAAAAAAAAAAAAAAAAAAAAAAAAAAAAAAAAAAAAAnfav1NZ+Sf++kA69CsU0Ik9FCZTTRUnX/vfdWaP7neUx7E7wZetDe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CuqulVZjqcSmPYneA9aHAdpqH1PaSumly++ovv1u7dP8AYktjeneA9aFGQfIJvsXXtoOJo3AAAAAAAAAAAAAAAAAAAAAAAAAAAAAAAAAAAAAAAAAAAAAAAAAAAAJ32r9TWfkn/vpKDsUMRqSf4VX4VJ1/pqzQdfp56M/Jv4lzSejQ+nnofI8S5pPRofTz0PkeJc0no0Pp56HyPEuaT0aH089D5HiXNJ6ND6eeh8jxLmk9Gh9PPQ+R4lzSejQ+nnofI8S5pPRofTz0PkeJc0no0Pp56HyPEuaT0aH089D5HiXNJ6ND6eeh8jxLmk9Gh9PPQ+R4lzSejQ+nnofI8S5pPRofTz0PkeJc0no0Pp56HyPEuaT0aH089D5HiXNJ6ND6eeh8jxLmk9Gh9PPQ+R4lzSejQ+nnofI8S5pPRofTz0PkeJc0no0Pp56HyPEuaT0aH089D5HiXNJ6ND6eeh8jxLmk9Gh9PPQ+R4lzSejQ+nnofI8S5pPRofTz0PkeJc0no0Pp56HyPEuaT0aH089D5HiXNJ6ND6eeh8jxLmk9Gh9PPQ+R4lzSejQ+nnofI8S5pPRofTz0PkeJc0no0Pp56HyPEuaT0aH089D5HiXNJ6ND6eeh8k/7TrcSV/HgfGIv/wDTVukn1c9F+SioPkE32Lr20HIpuAAAAAAAAAAAAAAAAAAAAAAAAAAAAAAAAAAAAAAAAAAAAAAAAAAAATvtX6ms/JP/AH0lB2KFG/pQp6aFCr5J1+l1Zo/odZrOxO8mXcm9Tf8AUq8LqQTWfWneQ5aipv8AqVeF1IJrPrTvIctRU3/Uq8LqQTWfWneQ5aipv+pV4XUgms+tO8hy1FTf9SrwupBNZ9ad5DlqKm/6lXhdSCaz607yHLUVN/1KvC6kE1n1p3kOWoqb/qVeF1IJrPrTvIctRU3/AFKvC6kE1n1p3kOWoqb/AKlXhdSCaz607yHLUVN/1KvC6kE1n1p3kOWoqb/qVeF1IJrPrTvIctRU3/Uq8LqQTWfWneQ5aipv+pV4XUgms+tO8hy1FTf9SrwupBNZ9ad5DlqKm/6lXhdSCaz607yHLUVN/wBSrwupBNZ9ad5DlqKm/wCpV4XUgms+tO8hy1FTf9SrwupBNZ9ad5DlqKm/6lXhdSCaz607yHLUVN/1KvC6kE1n1p3kOWoqb/qVeF1IJrPrTvIctRU3/Uq8LqQTWfWneQ5aipv+pV4XUgms+tO8hy1FTf8AUq8LqQTWfWneQ5aipv8AqVeF1IJrPrTvIctRU3/Uq8LqQTWfWneQ5aipv+pV4XUgms+tO8hy1FTf9SrwupBNZ9ad5DlqKm/6lXhdSCaz607yHLUVN/1KvC6kE1n1p3kOWoqb/qVeF1IJrPrTvIctRU3/AFKvC6kE1n1p3kOWoqb/AKlXhdSCaz607yHLUVN/1KvC6kE1n1p3kOWpP+0072jtJXRS+f8A1F/+l3bp/qSYzsTvJXclFQfIJvsXXtoORTcAAAAAAAAAAAAAAAAAAAAAAAAAAAAAAAAAAAAAAAAAAAAAAAAAAAAnfav1NZ+Sf++koOxQ9nOKUKemmlT8k6/6nlmj+x1nt8WTBlxvDU/NTqnswnt8WTBXCGp+anVPZhPb4smA4Q1PzU6p7MJ7fFkwHCGp+anVPZhPb4smA4Q1PzU6p7MJ7fFkwHCGp+anVPZhPb4smA4Q1PzU6p7MJ7fFkwHCGp+anVPZhPb4smA4Q1PzU6p7MJ7fFkwHCGp+anVPZhPb4smA4Q1PzU6p7MJ7fFkwHCGp+anVPZhPb4smA4Q1PzU6p7MJ7fFkwHCGp+anVPZhPb4smA4Q1PzU6p7MJ7fFkwHCGp+anVPZhPb4smA4Q1PzU6p7MJ7fFkwHCGp+anVPZhPb4smA4Q1PzU6p7MJ7fFkwHCGp+anVPZhPb4smA4Q1PzU6p7MJ7fFkwHCGp+anVPZhPb4smA4Q1PzU6p7MJ7fFkwHCGp+anVPZhPb4smA4Q1PzU6p7MJ7fFkwHCGp+anVPZhPb4smA4Q1PzU6p7MJ7fFkwHCGp+anVPZhPb4smA4Q1PzU6p7MJ7fFkwHCGp+anVPZhPb4smA4Q1PzU6p7MJ7fFkwHCGp+anVPZhPb4smA4Q1PzU6p7MJ7fFkwHCGp+anVPZhPb4smA4Q1PzU6p7MJ7fFkwHE/7TSOqO0ldHxffUX/77dun+STmuLJgOO7Q9oIqEKeil8n+NSdfus2aP5EjV2rYPQ3iKG+TZrO4kau1bB6CIob5Nms7iRq7VsHoIihvk2azuJGrtWwegiKG+TZrO4kau1bB6CIob5Nms7iRq7VsHoIihvk2azuJGrtWwegiKG+TZrO4kau1bB6CIob5Nms7iRq7VsHoIihvk2azuJGrtWwegiKG+TZrO4kau1bB6CIob5Nms7iRq7VsHoIihvk2azuJGrtWwegiKG+TZrO4kau1bB6CIob5Nms7iRq7VsHoIihvk2azuJGrtWwegiKG+TZrO4kau1bB6CIob5Nms7iRq7VsHoIihvk2azuJGrtWwegiKG+TZrO4kau1bB6CIob5Nms7iRq7VsHoIihvk2azuJGrtWwegiKG+TZrO4kau1bB6CIob5Nms7iRq7VsHoIihvk2azuJGrtWwegiKG+TZrO4kau1bB6CIob5Nms7iRq7VsHoIihvk2azuJGrtWwegiKG+TZrO4kau1bB6CIob5Nms7iRq7VsHoIihvk2azuJGrtWwegiKG+TZrO4kau1bB6CIob5Nms7iRq7VsHoIihvk2azuJGrtWwegiKG+TZrO4kau1bB6CIob5Nms7iRq7VsHoT/ALUVpqe0ldNDxz8Ii/8A3KLdJJWptWwehQEDp3UU3+LHyLr9NFmgzEtQ434LqyxhoJE1UOHBdWWMNAiaqHDgurLGGgRNVDhwXVljDQImqhw4LqyxhoETVQ4cF1ZYw0CJqocOC6ssYaBE1UOHBdWWMNAiaqHDgurLGGgRNVDhwXVljDQImqhw4LqyxhoETVQ4cF1ZYw0CJqocOC6ssYaBE1UOHBdWWMNAiaqHDgurLGGgRNVDhwXVljDQImqhw4LqyxhoETVQ4cF1ZYw0CJqocOC6ssYaBE1UOHBdWWMNAiaqHDgurLGGgRNVDhwXVljDQImqhw4LqyxhoETVQ4cF1ZYw0CJqocOC6ssYaBE1UOHBdWWMNAiaqHDgurLGGgRNVDhwXVljDQImqhw4LqyxhoETVQ4cF1ZYw0CJqocOC6ssYaBE1UOHBdWWMNAiaqHDgurLGGgRNVDhwXVljDQImqhw4LqyxhoETVQ4nnajDETV/wDjP1J//r+9JYlqDv0HyCb7F17aDJTcAAAAAAAAAAAAAAAAAAAAAAAAAAAAAAAAAAAAAAAAAAAAAAAAAAAAnfav1NZ+Sf8AvpKD/9k="/>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a:solidFill>
                <a:prstClr val="black"/>
              </a:solidFill>
              <a:latin typeface="Arial" charset="0"/>
            </a:endParaRPr>
          </a:p>
        </p:txBody>
      </p:sp>
      <p:sp>
        <p:nvSpPr>
          <p:cNvPr id="4" name="AutoShape 7" descr="data:image/jpeg;base64,/9j/4AAQSkZJRgABAQAAAQABAAD/2wCEAAkGBxIQDw8NDxAQDw8NDw8PDQ0PFRAQDAwNFBEWFhQRFBQYHCggGBolHBQUITEhJSkrLi4uFx8zODMsNygtLisBCgoKDg0OFw8PFCwcFBwrLCwsLCwsLCwsLCwsLCssLCwsLDcsLCwsKywsNSsrLCwrLCsrLCwrKywsLCssNzcrK//AABEIAL4BCQMBIgACEQEDEQH/xAAcAAADAQADAQEAAAAAAAAAAAACAwQBAAUGBwj/xABFEAACAQICBgQLBQYEBwAAAAAAAQIRYQNRBAUhMXGhEkGRsQYTIzJygZKywdHwIjNCUlMUFkOCouEVY6PCByQlNGR08f/EABgBAQEBAQEAAAAAAAAAAAAAAAEAAgME/8QAIxEBAQACAQMEAwEAAAAAAAAAAAECEQMzcYESIiMxE0FRBP/aAAwDAQACEQMRAD8A+ZRONmJ7AXI870DT2nJT57xmhaLPGl0MKLlLklm31HZ/uppO+mH7X9jWmbXTti5y/sd7+6mkf5ftf2MfglpGeH7T+RekbeeMZ6H90cf82F2v5GrwPx/z4fbL5DobecRw9LHwNxv1MP8Aq+Rz9y8f9TC/q+RaW3mjGz0r8CtI6p4T9cvkLfgZpXUsJ/zU+BaW3namnez8D9MX8OL4TiIxPBnTI79Hm/R6Mu5jo7dTQwqx9XY2HXp4OLHjCVO2hIGltypxsypsYt7k3wLS21M4mNjouI/Nw8R8IyfwGrVuO92Bi+xP5FpbTRZr6itaq0j9DG9ifyOf4Xj/AKGN7E/kWjtKgx/7BjLfg4q/kn8gZ6LiL+HiL+WXyDVaJQUes14UlvjJcUziiC2zkAkHM5h7yQ6bDGM6xc1Qy25Exrean3mokyMQ9hiB6aBDBUW2klVt0SzYchurvvsP00dI5V7fwV1esHBb2OeI6yeSS2RVvmdyyLUn3K4/AtbNuVCwTWwWyTjNQFTVJZkTEg0haks0MjJZooKOER0RUZLNDIsQahsBMWOgaR8TpvCDUmj4sJSngw6So1NLoyW3NHcxJtZ/dy4LvIPMaNqbAgl0cHD4tJvmX4WDFboxXBJGrqDiYbNgUQZPEfAoFMB0REB8DQNiGkBENEhKCyXYjHo0HvhB8YoJBoUU9CwnvwsN8YxfwM/wrAf8DB9iHyKUGiW0f+D6P+hhexH5Hi/D7wZwYYM9KwYLCnhOLxIx2QnCTpWnU0fQkef8Oo10DTf/AF69kmy1szKyvjcMJy3KoKHaoexcXzEyj1dpz5OOY4y/1vi5bnllL+hPYifovIdivZQn2nOO1qySG6uXlcP0jmLhun19dZmrF5WCyls7DWLnk+g6lS8TGtOstaVuRHqaniIVoWNqx0cgNK3IF0sE2rAtqxJlVbkEmrA9JBKSBDTVg4tWAUkGpIQYmrBqluQtSQyMkKMilbkOhFCYtWGwpYQfCPERrJPxctvUt/EbFCdYfdz2vcSdSuraFFXYtdW0OK4mGjox49o+EfqrEQih8EhSjDj9VY+EePayeCQ+EUMB6jx7QlG7AjFBqPHtYgaV2Eo3fIxR4hKPEkNK75BpPPuAjG7DUbskNJ5nTeF0HLQ9LWei43JVO5pd8jrvCDDb0fHjXfo2Ov6RifD9SvYuJjX2qZHNTPycePwQWL506fma5lzz48Wf89+TKJ8Z7aWA2HJy2nKHnex3k49We7J/Wwn0DDpiJ03vZ8S2S2bdy20z6gNGi6p1TVavZubbDGsZPZ6naWBh8CtyRLqh+Qw/R+JU5cTs5AckA5INy4guXEEzpBKXHsYKlxCT4khxlxDUuPYApWYalZihqYamgOlx5hqQgyM0Oi1YTGS+qjoyQwGwSsTawXk58CiNLE2sF5OfAqnU/wBgoUF0CjSxhtRBqxRBqxLCSsUYckUFVYbVh8KW5E+HJD4SVjQPjS3IOKQuLVg01YUaooJRQtUsGqWJGKK+mxkY8e1iopWGRiiBqjx7SXWWHWE47duFir+kpUUJ0uC/pn3DE+B6lXklZ/ILSNjlxbGapfRhiwu4qzWJF/7Remva1cebpzuxwdXLskaOdG5qMozzPa7fFx6RapVum364jdCnu37Xt27lvXedfLE7Ng/Q8Ss4q+3sKRjKvf6pfkML0fiyrpWZLqp+Qwtn4bFTdu46uQG7MDpWYbdgK2AtTswk7MFOwUXbuJDTsw07MFO3cEnYQJOzCUrMFOzCTsxBkZcexj4S+toiLsx8JcRiNi0Saxp4ufD4lkZEesmvFT4fEqHUbAotAtoKLObZ0JIfCX1tJ4S48x8JcRgVYcvraPhNfVSfDlxHwlxNQHxkhikhUZcRilxFGKSsEmrAqSCUkQGmrDI0tyFqSDUkSNVLchePSsd34lyGKSsLx5KsPSe70WKfCNGVJ46yx8Vf1sVpb+3Kw7Emo4+lJtKmk4u/05E+kSTnJp1Te9cDXL0/LHDv8t7FUCMS3BdJHke1xjdAl5SK9L3WIxZt7977QtXPyseEvdZvFyyfTdWvyOH6KKG3kJ1fXxWH6KHNs2wBuwFXkG2wdoFxN5Bp2AVQ1XIgNO3cGnbuATeQabyFCTt3BJ2ZibyCTt3CDIuzHQdmJi7DoOzEHJkWspeSnwXeixSsyPWUvJT39XvIqnUthJ8QW+JsXZnNs6ErMfB2ZPCVmPhKz5DAphKzHwlZk+G7PkPhKz5GgfGVmMjLj2CoysxilZijYy49gSlx5gKVmEpWZAxS49jGKX1RilKzDjKzJHRn9UYvSJ+Z6X+2QcZcewXpE/N2Pz/gxifn/wAIFTTdLWWk4vvsDA831lPhSqaw0xf+RN9u34k2j7vWZz+m+P7MRz1I1oDpWOLuXiSGasflVwn7jEzG6q+9XCfuM3i5ZPqehV8Vh7vNXcNdbC9ET8XD0I9wyVbGmAOtjNtjXWwO2wESrYNVsLVbDI1sSGq2DVcgVWwca2ECVcuYSrkYm7BKuQoUXYdF27harkMjXIQYnYj1m/JT2Pq95FiZHrJ+Sls/L7yCh1TfE5F2MbsEnYw2ZB27iiDt3E8HYfBvIYFGHK3cUQdu4lhJ5FEG8jQURlZ8g4uz5CoyeQyMnkKNUrMNOzFpvINOxIadmGpWYClYJOxA2MrMDSHsWx+cgk7A48nRbPxR7yT4V4ZxprLTF/mp9sIsj0RbODO/8J8FPWemdJJ+Uw3/AKMTrMXDSk6Kiot2dB5Mfbtcee8/SVLcD4tDKA0PO9SKT2DdUffR4T9xk8tw/U/30eE/dZ0xcq+r6Mn4uG38Me4N1zA0dfYht/Cu4J8RYC0wdoT4mUuBcVbBxrYFJ/SDimSGq2DVbcwVWwSrbmIGq25hxrYWq2GRrYQZGo2NRUa2GxrYUMj1l91L+X3kWMk1hXxU/V7yCh1DNTBDiYbMi2Og39MTGthsa2GA6LeXMog3kTxbsOg3Y0FEW8uY2LeXMTFuw2LdhRiby5hpvLmLTdg03YgZFvLmGm8hUW7DIt2JGJvLmZjt9FbPxR7zU3kgcevR6vOj3ok+WeEWHXWukL8yi/8ARfyOjx9/qXcej8IdmuJJ/ijh84SXxPPYy2+qPcb5OmxxdXwmN6JrRlDyva6qZVqb7+PCfusmZVqT7+PCfus6Rxr6rgr7Ed/mx7jWrsHCj9mO/wA2PcFTiLIWrmUua1xMpdghJPMONcwErhxTzJGKufIJVBSeYSTzFCVbDI1sLSYyNbCjI1tzGxqKhWw6FbCBOpJrBvxU/V7yKpEmsq+Kn/L7yCp1KDjUWHEw0bGoyNbcxca2GRrYYDYt25joN25iI1sOhWwhRFu3MZGtuYqNbDFWxpGqtuYVXbmLVbBKtiRkW7cxsW7cxEa2HRrYgbGtuZmPXo9W+Pejka5rsZmPXo71vj7yJPmXhX9nXEXv+xgvvOhxI7uCPR+FsP8Aq+Ent6WFh/7keel1cEdOTp3w58fVTzQHReQ+S2+o5V2PI9zomW6i/wC4j6M/dZC2XeD6rpEfRxPcZ1jjX1PDS6MeC7gqAYdKLduXcFREy50TKcTeijnRBOKN2Gld8gVHiFGPEUYlfuCSuClcJK5IUU8xirmLSv3DIq4oyKeY6IqKuNiIFIj1kvJS25d6LJIi1ovJS2/l95BVHUDIi0rjIq5hoyNcxsa5iop5jY1zEGKuaGxrmhUa58hkU8zQPhXNDVXNCYVz5DFXPkKNVcwlXPkLVc+RtXmCOjXPkNjXMnjXMbGuYhRGufIHH817euPejI1zBx/Ne3LvRJ8+8LtmttGe11hg8fvJI85TdwXZQ73w/wAXoawwJrfHBhJV27ViSodJjqmzdRJOz2HTPpscc+XwS+sDpXDS2cwKI8j2OkZf4OKukwWan7jIGVao0hYOPh4r3Rbr10TTVeZ0jlX1TD3R4LuDodZga1wuin040ps2rcNWtsH867UTK5RRriRLWuD+pHtQS1pg/qw7UKVqIajxI1rPB/Vw/aQcdZYP62H7SJLErsJK7Jo6dhPdi4ftRHR0mD3Tg/5kSOSuw4q/cLjiR/NHtQ2MlmhQ4q42KFxasMjJZoQKSI9aLyUt++PvIseJHrlFetHX620nDWFJeMhvjs6Ua+crhU61INK4nDxYvdJPg0URMRqiirjI1zAQcRgMjXMZGuYpDYijY1zGLj3Ckw0xBlXn3Grj3AJhKSzFGRV3yGx4vkJU1mu1BLGj+aPaiSlcXyB0jzXtfV3oV+0w/PHtR1+ttfYGDFKeIm5fhh9uVFt6t26nrJPHf8QF/wA9o1OvBS/1GdNp8vKYnpy7wNd62lpOnLFapGKjHDjlFOu29WxOlTrKUvzSbdN28c77RhPfezZsD1cjief/ANOVPPXpldNQE04jo5BZxRDOULa0DompG0MZJtLGJBRkbQtoDjY1I1o4W01O7CeJLqlLtYJypEXjpfml2s3xsvzSfrYKN6JbWnOk82coakcDa02La6+wbHFkvxS9TYpBIkd+04n6mJ6pS+YEtLxV/Fxfbn8wagtDtab+34v6uL7c/mcenYv62L7c/mKlECghXHTcX9XF9ufzHQ0vE/UxM/Ol8yBSGwmFMditKl+eXaw/HN/ils66sijLIZGfUBVvFbVavtZvjdlO0l6W4FzBKXigOfXcU2YnsHaOwJ0xFiUVYpraq7018Q21Umw3t9Y2RitYmeLrR8rA9DgFF07Kcg6Gba3JH//Z"/>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a:solidFill>
                <a:prstClr val="black"/>
              </a:solidFill>
              <a:latin typeface="Arial" charset="0"/>
            </a:endParaRPr>
          </a:p>
        </p:txBody>
      </p:sp>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477227"/>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85180" y="1357461"/>
            <a:ext cx="421769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fontAlgn="base">
              <a:spcBef>
                <a:spcPct val="0"/>
              </a:spcBef>
              <a:spcAft>
                <a:spcPct val="0"/>
              </a:spcAft>
            </a:pPr>
            <a:r>
              <a:rPr lang="en-US" sz="5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charset="0"/>
              </a:rPr>
              <a:t>Individually,</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charset="0"/>
            </a:endParaRPr>
          </a:p>
        </p:txBody>
      </p:sp>
      <p:sp>
        <p:nvSpPr>
          <p:cNvPr id="12" name="Rectangle 11"/>
          <p:cNvSpPr/>
          <p:nvPr/>
        </p:nvSpPr>
        <p:spPr>
          <a:xfrm>
            <a:off x="918962" y="3962400"/>
            <a:ext cx="44549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fontAlgn="base">
              <a:spcBef>
                <a:spcPct val="0"/>
              </a:spcBef>
              <a:spcAft>
                <a:spcPct val="0"/>
              </a:spcAft>
            </a:pPr>
            <a:r>
              <a:rPr lang="en-US" sz="5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charset="0"/>
              </a:rPr>
              <a:t>Collectively, </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Arial" charset="0"/>
            </a:endParaRPr>
          </a:p>
        </p:txBody>
      </p:sp>
      <p:sp>
        <p:nvSpPr>
          <p:cNvPr id="13" name="Rectangle 12"/>
          <p:cNvSpPr/>
          <p:nvPr/>
        </p:nvSpPr>
        <p:spPr>
          <a:xfrm>
            <a:off x="195268" y="4894376"/>
            <a:ext cx="6357932" cy="1077218"/>
          </a:xfrm>
          <a:prstGeom prst="rect">
            <a:avLst/>
          </a:prstGeom>
          <a:noFill/>
        </p:spPr>
        <p:txBody>
          <a:bodyPr wrap="square" lIns="91440" tIns="45720" rIns="91440" bIns="45720">
            <a:spAutoFit/>
          </a:bodyPr>
          <a:lstStyle/>
          <a:p>
            <a:pPr algn="ctr" defTabSz="914400" fontAlgn="base">
              <a:spcBef>
                <a:spcPct val="0"/>
              </a:spcBef>
              <a:spcAft>
                <a:spcPct val="0"/>
              </a:spcAft>
            </a:pPr>
            <a:r>
              <a:rPr lang="en-US" sz="3200" b="1" dirty="0" smtClean="0">
                <a:ln w="12700">
                  <a:solidFill>
                    <a:srgbClr val="1F497D">
                      <a:satMod val="155000"/>
                    </a:srgbClr>
                  </a:solidFill>
                  <a:prstDash val="solid"/>
                </a:ln>
                <a:effectLst>
                  <a:outerShdw blurRad="41275" dist="20320" dir="1800000" algn="tl" rotWithShape="0">
                    <a:srgbClr val="000000">
                      <a:alpha val="40000"/>
                    </a:srgbClr>
                  </a:outerShdw>
                </a:effectLst>
                <a:latin typeface="Arial" charset="0"/>
              </a:rPr>
              <a:t>Choose 4 key words to define</a:t>
            </a:r>
          </a:p>
          <a:p>
            <a:pPr algn="ctr" defTabSz="914400" fontAlgn="base">
              <a:spcBef>
                <a:spcPct val="0"/>
              </a:spcBef>
              <a:spcAft>
                <a:spcPct val="0"/>
              </a:spcAft>
            </a:pPr>
            <a:r>
              <a:rPr lang="en-US" sz="3200" b="1" dirty="0">
                <a:ln w="12700">
                  <a:solidFill>
                    <a:srgbClr val="1F497D">
                      <a:satMod val="155000"/>
                    </a:srgbClr>
                  </a:solidFill>
                  <a:prstDash val="solid"/>
                </a:ln>
                <a:effectLst>
                  <a:outerShdw blurRad="41275" dist="20320" dir="1800000" algn="tl" rotWithShape="0">
                    <a:srgbClr val="000000">
                      <a:alpha val="40000"/>
                    </a:srgbClr>
                  </a:outerShdw>
                </a:effectLst>
                <a:latin typeface="Arial" charset="0"/>
              </a:rPr>
              <a:t>f</a:t>
            </a:r>
            <a:r>
              <a:rPr lang="en-US" sz="3200" b="1" dirty="0" smtClean="0">
                <a:ln w="12700">
                  <a:solidFill>
                    <a:srgbClr val="1F497D">
                      <a:satMod val="155000"/>
                    </a:srgbClr>
                  </a:solidFill>
                  <a:prstDash val="solid"/>
                </a:ln>
                <a:effectLst>
                  <a:outerShdw blurRad="41275" dist="20320" dir="1800000" algn="tl" rotWithShape="0">
                    <a:srgbClr val="000000">
                      <a:alpha val="40000"/>
                    </a:srgbClr>
                  </a:outerShdw>
                </a:effectLst>
                <a:latin typeface="Arial" charset="0"/>
              </a:rPr>
              <a:t>ormative assessment</a:t>
            </a:r>
            <a:endParaRPr lang="en-US" sz="3200" b="1" dirty="0">
              <a:ln w="12700">
                <a:solidFill>
                  <a:srgbClr val="1F497D">
                    <a:satMod val="155000"/>
                  </a:srgbClr>
                </a:solidFill>
                <a:prstDash val="solid"/>
              </a:ln>
              <a:effectLst>
                <a:outerShdw blurRad="41275" dist="20320" dir="1800000" algn="tl" rotWithShape="0">
                  <a:srgbClr val="000000">
                    <a:alpha val="40000"/>
                  </a:srgbClr>
                </a:outerShdw>
              </a:effectLst>
              <a:latin typeface="Arial" charset="0"/>
            </a:endParaRPr>
          </a:p>
        </p:txBody>
      </p:sp>
      <p:pic>
        <p:nvPicPr>
          <p:cNvPr id="11274" name="Picture 10" descr="https://encrypted-tbn2.gstatic.com/images?q=tbn:ANd9GcSz8vf_Mjlc4e83pmf0piDNR6PDo-JtzbNocrni-iIkepc8QcolH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018" y="39624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1447800"/>
            <a:ext cx="396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spcBef>
                <a:spcPct val="20000"/>
              </a:spcBef>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itchFamily="34" charset="0"/>
              </a:defRPr>
            </a:lvl1pPr>
            <a:lvl2pPr eaLnBrk="0" hangingPunct="0">
              <a:spcBef>
                <a:spcPct val="20000"/>
              </a:spcBef>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chemeClr val="tx1"/>
                </a:solidFill>
                <a:latin typeface="Arial" pitchFamily="34" charset="0"/>
              </a:defRPr>
            </a:lvl2pPr>
            <a:lvl3pPr eaLnBrk="0" hangingPunct="0">
              <a:spcBef>
                <a:spcPct val="20000"/>
              </a:spcBef>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itchFamily="34" charset="0"/>
              </a:defRPr>
            </a:lvl3pPr>
            <a:lvl4pPr eaLnBrk="0" hangingPunct="0">
              <a:spcBef>
                <a:spcPct val="20000"/>
              </a:spcBef>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Arial" pitchFamily="34" charset="0"/>
              </a:defRPr>
            </a:lvl4pPr>
            <a:lvl5pPr eaLnBrk="0" hangingPunct="0">
              <a:spcBef>
                <a:spcPct val="20000"/>
              </a:spcBef>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Arial" pitchFamily="34" charset="0"/>
              </a:defRPr>
            </a:lvl9pPr>
          </a:lstStyle>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SAT</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Thumbs up/thumbs down</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Classroom Response System (Clickers)</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Final Exams</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KCCT </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An Essay</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Science Journals</a:t>
            </a:r>
          </a:p>
        </p:txBody>
      </p:sp>
      <p:grpSp>
        <p:nvGrpSpPr>
          <p:cNvPr id="9219" name="Group 2"/>
          <p:cNvGrpSpPr>
            <a:grpSpLocks/>
          </p:cNvGrpSpPr>
          <p:nvPr/>
        </p:nvGrpSpPr>
        <p:grpSpPr bwMode="auto">
          <a:xfrm>
            <a:off x="903287" y="72532"/>
            <a:ext cx="8240713" cy="1157287"/>
            <a:chOff x="284" y="169"/>
            <a:chExt cx="5191" cy="729"/>
          </a:xfrm>
        </p:grpSpPr>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 y="169"/>
              <a:ext cx="5192"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2" name="Text Box 4"/>
            <p:cNvSpPr txBox="1">
              <a:spLocks noChangeArrowheads="1"/>
            </p:cNvSpPr>
            <p:nvPr/>
          </p:nvSpPr>
          <p:spPr bwMode="auto">
            <a:xfrm>
              <a:off x="284" y="169"/>
              <a:ext cx="5192"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prstClr val="black"/>
                </a:solidFill>
                <a:latin typeface="Arial" charset="0"/>
              </a:endParaRPr>
            </a:p>
          </p:txBody>
        </p:sp>
      </p:grpSp>
      <p:sp>
        <p:nvSpPr>
          <p:cNvPr id="11269" name="Text Box 5"/>
          <p:cNvSpPr txBox="1">
            <a:spLocks noChangeArrowheads="1"/>
          </p:cNvSpPr>
          <p:nvPr/>
        </p:nvSpPr>
        <p:spPr bwMode="auto">
          <a:xfrm>
            <a:off x="4648200" y="1371600"/>
            <a:ext cx="3962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63538" indent="-255588" eaLnBrk="0" hangingPunct="0">
              <a:spcBef>
                <a:spcPct val="20000"/>
              </a:spcBef>
              <a:buClr>
                <a:schemeClr val="tx2"/>
              </a:buClr>
              <a:buSzPct val="70000"/>
              <a:buFont typeface="Wingdings" pitchFamily="2" charset="2"/>
              <a:buChar char="n"/>
              <a:tabLst>
                <a:tab pos="723900" algn="l"/>
                <a:tab pos="1447800" algn="l"/>
                <a:tab pos="2171700" algn="l"/>
                <a:tab pos="2895600" algn="l"/>
                <a:tab pos="3619500" algn="l"/>
              </a:tabLst>
              <a:defRPr sz="2800">
                <a:solidFill>
                  <a:schemeClr val="tx1"/>
                </a:solidFill>
                <a:latin typeface="Arial" pitchFamily="34" charset="0"/>
              </a:defRPr>
            </a:lvl1pPr>
            <a:lvl2pPr eaLnBrk="0" hangingPunct="0">
              <a:spcBef>
                <a:spcPct val="20000"/>
              </a:spcBef>
              <a:buClr>
                <a:schemeClr val="tx2"/>
              </a:buClr>
              <a:buSzPct val="70000"/>
              <a:buFont typeface="Wingdings" pitchFamily="2" charset="2"/>
              <a:buChar char="n"/>
              <a:tabLst>
                <a:tab pos="723900" algn="l"/>
                <a:tab pos="1447800" algn="l"/>
                <a:tab pos="2171700" algn="l"/>
                <a:tab pos="2895600" algn="l"/>
                <a:tab pos="3619500" algn="l"/>
              </a:tabLst>
              <a:defRPr sz="2600">
                <a:solidFill>
                  <a:schemeClr val="tx1"/>
                </a:solidFill>
                <a:latin typeface="Arial" pitchFamily="34" charset="0"/>
              </a:defRPr>
            </a:lvl2pPr>
            <a:lvl3pPr eaLnBrk="0" hangingPunct="0">
              <a:spcBef>
                <a:spcPct val="20000"/>
              </a:spcBef>
              <a:buClr>
                <a:schemeClr val="tx2"/>
              </a:buClr>
              <a:buSzPct val="70000"/>
              <a:buFont typeface="Wingdings" pitchFamily="2" charset="2"/>
              <a:buChar char="n"/>
              <a:tabLst>
                <a:tab pos="723900" algn="l"/>
                <a:tab pos="1447800" algn="l"/>
                <a:tab pos="2171700" algn="l"/>
                <a:tab pos="2895600" algn="l"/>
                <a:tab pos="3619500" algn="l"/>
              </a:tabLst>
              <a:defRPr sz="2400">
                <a:solidFill>
                  <a:schemeClr val="tx1"/>
                </a:solidFill>
                <a:latin typeface="Arial" pitchFamily="34" charset="0"/>
              </a:defRPr>
            </a:lvl3pPr>
            <a:lvl4pPr eaLnBrk="0" hangingPunct="0">
              <a:spcBef>
                <a:spcPct val="20000"/>
              </a:spcBef>
              <a:buClr>
                <a:schemeClr val="tx2"/>
              </a:buClr>
              <a:buSzPct val="70000"/>
              <a:buFont typeface="Wingdings" pitchFamily="2" charset="2"/>
              <a:buChar char="n"/>
              <a:tabLst>
                <a:tab pos="723900" algn="l"/>
                <a:tab pos="1447800" algn="l"/>
                <a:tab pos="2171700" algn="l"/>
                <a:tab pos="2895600" algn="l"/>
                <a:tab pos="3619500" algn="l"/>
              </a:tabLst>
              <a:defRPr sz="2200">
                <a:solidFill>
                  <a:schemeClr val="tx1"/>
                </a:solidFill>
                <a:latin typeface="Arial" pitchFamily="34" charset="0"/>
              </a:defRPr>
            </a:lvl4pPr>
            <a:lvl5pPr eaLnBrk="0" hangingPunct="0">
              <a:spcBef>
                <a:spcPct val="20000"/>
              </a:spcBef>
              <a:buClr>
                <a:schemeClr val="tx2"/>
              </a:buClr>
              <a:buSzPct val="70000"/>
              <a:buFont typeface="Wingdings" pitchFamily="2" charset="2"/>
              <a:buChar char="n"/>
              <a:tabLst>
                <a:tab pos="723900" algn="l"/>
                <a:tab pos="1447800" algn="l"/>
                <a:tab pos="2171700" algn="l"/>
                <a:tab pos="2895600" algn="l"/>
                <a:tab pos="3619500" algn="l"/>
              </a:tabLst>
              <a:defRPr sz="22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SzPct val="70000"/>
              <a:buFont typeface="Wingdings" pitchFamily="2" charset="2"/>
              <a:buChar char="n"/>
              <a:tabLst>
                <a:tab pos="723900" algn="l"/>
                <a:tab pos="1447800" algn="l"/>
                <a:tab pos="2171700" algn="l"/>
                <a:tab pos="2895600" algn="l"/>
                <a:tab pos="3619500" algn="l"/>
              </a:tabLst>
              <a:defRPr sz="22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SzPct val="70000"/>
              <a:buFont typeface="Wingdings" pitchFamily="2" charset="2"/>
              <a:buChar char="n"/>
              <a:tabLst>
                <a:tab pos="723900" algn="l"/>
                <a:tab pos="1447800" algn="l"/>
                <a:tab pos="2171700" algn="l"/>
                <a:tab pos="2895600" algn="l"/>
                <a:tab pos="3619500" algn="l"/>
              </a:tabLst>
              <a:defRPr sz="22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SzPct val="70000"/>
              <a:buFont typeface="Wingdings" pitchFamily="2" charset="2"/>
              <a:buChar char="n"/>
              <a:tabLst>
                <a:tab pos="723900" algn="l"/>
                <a:tab pos="1447800" algn="l"/>
                <a:tab pos="2171700" algn="l"/>
                <a:tab pos="2895600" algn="l"/>
                <a:tab pos="3619500" algn="l"/>
              </a:tabLst>
              <a:defRPr sz="22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SzPct val="70000"/>
              <a:buFont typeface="Wingdings" pitchFamily="2" charset="2"/>
              <a:buChar char="n"/>
              <a:tabLst>
                <a:tab pos="723900" algn="l"/>
                <a:tab pos="1447800" algn="l"/>
                <a:tab pos="2171700" algn="l"/>
                <a:tab pos="2895600" algn="l"/>
                <a:tab pos="3619500" algn="l"/>
              </a:tabLst>
              <a:defRPr sz="2200">
                <a:solidFill>
                  <a:schemeClr val="tx1"/>
                </a:solidFill>
                <a:latin typeface="Arial" pitchFamily="34" charset="0"/>
              </a:defRPr>
            </a:lvl9pPr>
          </a:lstStyle>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Football practice</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Science experiment</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Class discussion</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Socratic seminar</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Commercial online skills assessment</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b="1" dirty="0">
                <a:latin typeface="Lucida Sans Unicode" pitchFamily="34" charset="0"/>
              </a:rPr>
              <a:t>Speech</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b="1" dirty="0">
                <a:latin typeface="Lucida Sans Unicode" pitchFamily="34" charset="0"/>
              </a:rPr>
              <a:t>ACT</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b="1" dirty="0">
                <a:latin typeface="Lucida Sans Unicode" pitchFamily="34" charset="0"/>
              </a:rPr>
              <a:t>Band Tryouts/auditions</a:t>
            </a:r>
          </a:p>
          <a:p>
            <a:pPr defTabSz="914400" eaLnBrk="1" fontAlgn="base" hangingPunct="1">
              <a:lnSpc>
                <a:spcPct val="101000"/>
              </a:lnSpc>
              <a:spcBef>
                <a:spcPts val="400"/>
              </a:spcBef>
              <a:spcAft>
                <a:spcPct val="0"/>
              </a:spcAft>
              <a:buClrTx/>
              <a:buSzTx/>
              <a:buFontTx/>
              <a:buNone/>
            </a:pPr>
            <a:endParaRPr lang="en-US" altLang="en-US" dirty="0">
              <a:solidFill>
                <a:srgbClr val="000000"/>
              </a:solidFill>
              <a:latin typeface="Lucida Sans Unicode" pitchFamily="34" charset="0"/>
            </a:endParaRPr>
          </a:p>
          <a:p>
            <a:pPr defTabSz="914400" eaLnBrk="1" fontAlgn="base" hangingPunct="1">
              <a:lnSpc>
                <a:spcPct val="101000"/>
              </a:lnSpc>
              <a:spcBef>
                <a:spcPts val="400"/>
              </a:spcBef>
              <a:spcAft>
                <a:spcPct val="0"/>
              </a:spcAft>
              <a:buClrTx/>
              <a:buSzTx/>
              <a:buFontTx/>
              <a:buNone/>
            </a:pPr>
            <a:endParaRPr lang="en-US" altLang="en-US" dirty="0">
              <a:solidFill>
                <a:srgbClr val="000000"/>
              </a:solidFill>
              <a:latin typeface="Lucida Sans Unicode" pitchFamily="34" charset="0"/>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581" y="72532"/>
            <a:ext cx="1229819" cy="122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3554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6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26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265">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1265">
                                            <p:txEl>
                                              <p:pRg st="1" end="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1265">
                                            <p:txEl>
                                              <p:pRg st="2" end="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1265">
                                            <p:txEl>
                                              <p:pRg st="3" end="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1265">
                                            <p:txEl>
                                              <p:pRg st="4" end="4"/>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1265">
                                            <p:txEl>
                                              <p:pRg st="5" end="5"/>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12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build="p" autoUpdateAnimBg="0"/>
      <p:bldP spid="1126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Freeform 2"/>
          <p:cNvSpPr>
            <a:spLocks/>
          </p:cNvSpPr>
          <p:nvPr/>
        </p:nvSpPr>
        <p:spPr bwMode="auto">
          <a:xfrm>
            <a:off x="457200" y="1447800"/>
            <a:ext cx="5942979" cy="3886200"/>
          </a:xfrm>
          <a:custGeom>
            <a:avLst/>
            <a:gdLst>
              <a:gd name="T0" fmla="*/ 0 w 5760"/>
              <a:gd name="T1" fmla="*/ 192 h 1760"/>
              <a:gd name="T2" fmla="*/ 2880 w 5760"/>
              <a:gd name="T3" fmla="*/ 1728 h 1760"/>
              <a:gd name="T4" fmla="*/ 5760 w 5760"/>
              <a:gd name="T5" fmla="*/ 0 h 1760"/>
              <a:gd name="T6" fmla="*/ 0 60000 65536"/>
              <a:gd name="T7" fmla="*/ 0 60000 65536"/>
              <a:gd name="T8" fmla="*/ 0 60000 65536"/>
              <a:gd name="T9" fmla="*/ 0 w 5760"/>
              <a:gd name="T10" fmla="*/ 0 h 1760"/>
              <a:gd name="T11" fmla="*/ 5760 w 5760"/>
              <a:gd name="T12" fmla="*/ 1760 h 1760"/>
            </a:gdLst>
            <a:ahLst/>
            <a:cxnLst>
              <a:cxn ang="T6">
                <a:pos x="T0" y="T1"/>
              </a:cxn>
              <a:cxn ang="T7">
                <a:pos x="T2" y="T3"/>
              </a:cxn>
              <a:cxn ang="T8">
                <a:pos x="T4" y="T5"/>
              </a:cxn>
            </a:cxnLst>
            <a:rect l="T9" t="T10" r="T11" b="T12"/>
            <a:pathLst>
              <a:path w="5760" h="1760">
                <a:moveTo>
                  <a:pt x="0" y="192"/>
                </a:moveTo>
                <a:cubicBezTo>
                  <a:pt x="960" y="976"/>
                  <a:pt x="1920" y="1760"/>
                  <a:pt x="2880" y="1728"/>
                </a:cubicBezTo>
                <a:cubicBezTo>
                  <a:pt x="3840" y="1696"/>
                  <a:pt x="5280" y="288"/>
                  <a:pt x="5760" y="0"/>
                </a:cubicBezTo>
              </a:path>
            </a:pathLst>
          </a:custGeom>
          <a:noFill/>
          <a:ln w="12700" cap="rnd">
            <a:solidFill>
              <a:schemeClr val="bg2"/>
            </a:solidFill>
            <a:prstDash val="sysDot"/>
            <a:round/>
            <a:headEnd/>
            <a:tailEnd/>
          </a:ln>
        </p:spPr>
        <p:txBody>
          <a:bodyPr/>
          <a:lstStyle/>
          <a:p>
            <a:pPr defTabSz="914400" fontAlgn="base">
              <a:spcBef>
                <a:spcPct val="0"/>
              </a:spcBef>
              <a:spcAft>
                <a:spcPct val="0"/>
              </a:spcAft>
            </a:pPr>
            <a:r>
              <a:rPr lang="en-US" sz="2400" b="1" dirty="0" smtClean="0">
                <a:solidFill>
                  <a:prstClr val="black"/>
                </a:solidFill>
                <a:latin typeface="Arial" charset="0"/>
              </a:rPr>
              <a:t>Research by Black and </a:t>
            </a:r>
            <a:r>
              <a:rPr lang="en-US" sz="2400" b="1" dirty="0" err="1" smtClean="0">
                <a:solidFill>
                  <a:prstClr val="black"/>
                </a:solidFill>
                <a:latin typeface="Arial" charset="0"/>
              </a:rPr>
              <a:t>Wiliam</a:t>
            </a:r>
            <a:r>
              <a:rPr lang="en-US" sz="2400" b="1" dirty="0" smtClean="0">
                <a:solidFill>
                  <a:prstClr val="black"/>
                </a:solidFill>
                <a:latin typeface="Arial" charset="0"/>
              </a:rPr>
              <a:t> shows .4-.7 SD gains in student achievement.</a:t>
            </a:r>
          </a:p>
          <a:p>
            <a:pPr defTabSz="914400" fontAlgn="base">
              <a:spcBef>
                <a:spcPct val="0"/>
              </a:spcBef>
              <a:spcAft>
                <a:spcPct val="0"/>
              </a:spcAft>
            </a:pPr>
            <a:endParaRPr lang="en-US" sz="2400" b="1" dirty="0">
              <a:solidFill>
                <a:prstClr val="black"/>
              </a:solidFill>
              <a:latin typeface="Arial" charset="0"/>
            </a:endParaRPr>
          </a:p>
          <a:p>
            <a:pPr defTabSz="914400" fontAlgn="base">
              <a:spcBef>
                <a:spcPct val="0"/>
              </a:spcBef>
              <a:spcAft>
                <a:spcPct val="0"/>
              </a:spcAft>
            </a:pPr>
            <a:r>
              <a:rPr lang="en-US" sz="2800" b="1" dirty="0" smtClean="0">
                <a:solidFill>
                  <a:prstClr val="black"/>
                </a:solidFill>
                <a:latin typeface="Arial" charset="0"/>
              </a:rPr>
              <a:t>This translates to:</a:t>
            </a:r>
          </a:p>
          <a:p>
            <a:pPr defTabSz="914400" fontAlgn="base">
              <a:spcBef>
                <a:spcPct val="0"/>
              </a:spcBef>
              <a:spcAft>
                <a:spcPct val="0"/>
              </a:spcAft>
            </a:pPr>
            <a:r>
              <a:rPr lang="en-US" sz="2800" b="1" dirty="0">
                <a:solidFill>
                  <a:prstClr val="black"/>
                </a:solidFill>
                <a:latin typeface="Arial" charset="0"/>
              </a:rPr>
              <a:t>	</a:t>
            </a:r>
            <a:r>
              <a:rPr lang="en-US" sz="2800" b="1" dirty="0" smtClean="0">
                <a:solidFill>
                  <a:prstClr val="black"/>
                </a:solidFill>
                <a:latin typeface="Arial" charset="0"/>
              </a:rPr>
              <a:t>25 Percentile Points on ITBS</a:t>
            </a:r>
          </a:p>
          <a:p>
            <a:pPr defTabSz="914400" fontAlgn="base">
              <a:spcBef>
                <a:spcPct val="0"/>
              </a:spcBef>
              <a:spcAft>
                <a:spcPct val="0"/>
              </a:spcAft>
            </a:pPr>
            <a:r>
              <a:rPr lang="en-US" sz="2800" b="1" dirty="0">
                <a:solidFill>
                  <a:prstClr val="black"/>
                </a:solidFill>
                <a:latin typeface="Arial" charset="0"/>
              </a:rPr>
              <a:t>	</a:t>
            </a:r>
            <a:r>
              <a:rPr lang="en-US" sz="2800" b="1" dirty="0" smtClean="0">
                <a:solidFill>
                  <a:prstClr val="black"/>
                </a:solidFill>
                <a:latin typeface="Arial" charset="0"/>
              </a:rPr>
              <a:t>70 SAT Score Points</a:t>
            </a:r>
          </a:p>
          <a:p>
            <a:pPr defTabSz="914400" fontAlgn="base">
              <a:spcBef>
                <a:spcPct val="0"/>
              </a:spcBef>
              <a:spcAft>
                <a:spcPct val="0"/>
              </a:spcAft>
            </a:pPr>
            <a:r>
              <a:rPr lang="en-US" sz="2800" b="1" dirty="0">
                <a:solidFill>
                  <a:prstClr val="black"/>
                </a:solidFill>
                <a:latin typeface="Arial" charset="0"/>
              </a:rPr>
              <a:t>	</a:t>
            </a:r>
            <a:r>
              <a:rPr lang="en-US" sz="2800" b="1" dirty="0" smtClean="0">
                <a:solidFill>
                  <a:prstClr val="black"/>
                </a:solidFill>
                <a:latin typeface="Arial" charset="0"/>
              </a:rPr>
              <a:t>4 ACT Score Points</a:t>
            </a:r>
          </a:p>
          <a:p>
            <a:pPr defTabSz="914400" fontAlgn="base">
              <a:spcBef>
                <a:spcPct val="0"/>
              </a:spcBef>
              <a:spcAft>
                <a:spcPct val="0"/>
              </a:spcAft>
            </a:pPr>
            <a:endParaRPr lang="en-US" sz="2800" b="1" dirty="0">
              <a:solidFill>
                <a:prstClr val="black"/>
              </a:solidFill>
              <a:latin typeface="Arial" charset="0"/>
            </a:endParaRPr>
          </a:p>
          <a:p>
            <a:pPr defTabSz="914400" fontAlgn="base">
              <a:spcBef>
                <a:spcPct val="0"/>
              </a:spcBef>
              <a:spcAft>
                <a:spcPct val="0"/>
              </a:spcAft>
            </a:pPr>
            <a:endParaRPr lang="en-US" sz="2400" b="1" dirty="0">
              <a:solidFill>
                <a:prstClr val="black"/>
              </a:solidFill>
              <a:latin typeface="Arial" charset="0"/>
            </a:endParaRPr>
          </a:p>
          <a:p>
            <a:pPr defTabSz="914400" fontAlgn="base">
              <a:spcBef>
                <a:spcPct val="0"/>
              </a:spcBef>
              <a:spcAft>
                <a:spcPct val="0"/>
              </a:spcAft>
            </a:pPr>
            <a:endParaRPr lang="en-US" sz="2400" b="1" dirty="0">
              <a:solidFill>
                <a:prstClr val="black"/>
              </a:solidFill>
              <a:latin typeface="Arial" charset="0"/>
            </a:endParaRPr>
          </a:p>
        </p:txBody>
      </p:sp>
      <p:sp>
        <p:nvSpPr>
          <p:cNvPr id="12291" name="Freeform 3"/>
          <p:cNvSpPr>
            <a:spLocks/>
          </p:cNvSpPr>
          <p:nvPr/>
        </p:nvSpPr>
        <p:spPr bwMode="auto">
          <a:xfrm rot="815665">
            <a:off x="-444500" y="627063"/>
            <a:ext cx="9215438" cy="3722687"/>
          </a:xfrm>
          <a:custGeom>
            <a:avLst/>
            <a:gdLst>
              <a:gd name="T0" fmla="*/ 0 w 5760"/>
              <a:gd name="T1" fmla="*/ 192 h 1760"/>
              <a:gd name="T2" fmla="*/ 2880 w 5760"/>
              <a:gd name="T3" fmla="*/ 1728 h 1760"/>
              <a:gd name="T4" fmla="*/ 5760 w 5760"/>
              <a:gd name="T5" fmla="*/ 0 h 1760"/>
              <a:gd name="T6" fmla="*/ 0 60000 65536"/>
              <a:gd name="T7" fmla="*/ 0 60000 65536"/>
              <a:gd name="T8" fmla="*/ 0 60000 65536"/>
              <a:gd name="T9" fmla="*/ 0 w 5760"/>
              <a:gd name="T10" fmla="*/ 0 h 1760"/>
              <a:gd name="T11" fmla="*/ 5760 w 5760"/>
              <a:gd name="T12" fmla="*/ 1760 h 1760"/>
            </a:gdLst>
            <a:ahLst/>
            <a:cxnLst>
              <a:cxn ang="T6">
                <a:pos x="T0" y="T1"/>
              </a:cxn>
              <a:cxn ang="T7">
                <a:pos x="T2" y="T3"/>
              </a:cxn>
              <a:cxn ang="T8">
                <a:pos x="T4" y="T5"/>
              </a:cxn>
            </a:cxnLst>
            <a:rect l="T9" t="T10" r="T11" b="T12"/>
            <a:pathLst>
              <a:path w="5760" h="1760">
                <a:moveTo>
                  <a:pt x="0" y="192"/>
                </a:moveTo>
                <a:cubicBezTo>
                  <a:pt x="960" y="976"/>
                  <a:pt x="1920" y="1760"/>
                  <a:pt x="2880" y="1728"/>
                </a:cubicBezTo>
                <a:cubicBezTo>
                  <a:pt x="3840" y="1696"/>
                  <a:pt x="5280" y="288"/>
                  <a:pt x="5760" y="0"/>
                </a:cubicBezTo>
              </a:path>
            </a:pathLst>
          </a:custGeom>
          <a:noFill/>
          <a:ln w="12700" cap="rnd">
            <a:solidFill>
              <a:schemeClr val="bg2"/>
            </a:solidFill>
            <a:prstDash val="sysDot"/>
            <a:round/>
            <a:headEnd/>
            <a:tailEnd/>
          </a:ln>
        </p:spPr>
        <p:txBody>
          <a:bodyPr/>
          <a:lstStyle/>
          <a:p>
            <a:pPr defTabSz="914400" fontAlgn="base">
              <a:spcBef>
                <a:spcPct val="0"/>
              </a:spcBef>
              <a:spcAft>
                <a:spcPct val="0"/>
              </a:spcAft>
            </a:pPr>
            <a:endParaRPr lang="en-US">
              <a:solidFill>
                <a:prstClr val="black"/>
              </a:solidFill>
              <a:latin typeface="Arial" charset="0"/>
            </a:endParaRPr>
          </a:p>
        </p:txBody>
      </p:sp>
      <p:pic>
        <p:nvPicPr>
          <p:cNvPr id="12292" name="Picture 4" descr="Wishing"/>
          <p:cNvPicPr>
            <a:picLocks noGrp="1" noChangeAspect="1" noChangeArrowheads="1"/>
          </p:cNvPicPr>
          <p:nvPr>
            <p:ph sz="quarter" idx="1"/>
          </p:nvPr>
        </p:nvPicPr>
        <p:blipFill>
          <a:blip r:embed="rId3" cstate="print"/>
          <a:srcRect/>
          <a:stretch>
            <a:fillRect/>
          </a:stretch>
        </p:blipFill>
        <p:spPr>
          <a:xfrm>
            <a:off x="6588125" y="2895600"/>
            <a:ext cx="2479675" cy="3429000"/>
          </a:xfrm>
        </p:spPr>
      </p:pic>
      <p:pic>
        <p:nvPicPr>
          <p:cNvPr id="12293" name="Picture 5" descr="d20 Dice"/>
          <p:cNvPicPr>
            <a:picLocks noGrp="1" noChangeAspect="1" noChangeArrowheads="1"/>
          </p:cNvPicPr>
          <p:nvPr>
            <p:ph sz="quarter" idx="2"/>
          </p:nvPr>
        </p:nvPicPr>
        <p:blipFill>
          <a:blip r:embed="rId4" cstate="print"/>
          <a:srcRect l="46281" t="30325"/>
          <a:stretch>
            <a:fillRect/>
          </a:stretch>
        </p:blipFill>
        <p:spPr>
          <a:xfrm>
            <a:off x="6629400" y="6359525"/>
            <a:ext cx="552450" cy="422275"/>
          </a:xfrm>
        </p:spPr>
      </p:pic>
      <p:pic>
        <p:nvPicPr>
          <p:cNvPr id="12294" name="Picture 6" descr="d20 Dice"/>
          <p:cNvPicPr>
            <a:picLocks noGrp="1" noChangeAspect="1" noChangeArrowheads="1"/>
          </p:cNvPicPr>
          <p:nvPr>
            <p:ph sz="quarter" idx="3"/>
          </p:nvPr>
        </p:nvPicPr>
        <p:blipFill>
          <a:blip r:embed="rId4" cstate="print"/>
          <a:srcRect l="46281" t="30325"/>
          <a:stretch>
            <a:fillRect/>
          </a:stretch>
        </p:blipFill>
        <p:spPr>
          <a:xfrm>
            <a:off x="8134350" y="6359525"/>
            <a:ext cx="552450" cy="422275"/>
          </a:xfrm>
        </p:spPr>
      </p:pic>
      <p:pic>
        <p:nvPicPr>
          <p:cNvPr id="12295" name="Picture 7" descr="d20 Dice"/>
          <p:cNvPicPr>
            <a:picLocks noGrp="1" noChangeAspect="1" noChangeArrowheads="1"/>
          </p:cNvPicPr>
          <p:nvPr>
            <p:ph sz="quarter" idx="4"/>
          </p:nvPr>
        </p:nvPicPr>
        <p:blipFill>
          <a:blip r:embed="rId4" cstate="print"/>
          <a:srcRect l="46281" t="30325"/>
          <a:stretch>
            <a:fillRect/>
          </a:stretch>
        </p:blipFill>
        <p:spPr>
          <a:xfrm>
            <a:off x="7143750" y="6359525"/>
            <a:ext cx="552450" cy="422275"/>
          </a:xfrm>
        </p:spPr>
      </p:pic>
      <p:pic>
        <p:nvPicPr>
          <p:cNvPr id="12296" name="Picture 8" descr="d20 Dice"/>
          <p:cNvPicPr>
            <a:picLocks noChangeAspect="1" noChangeArrowheads="1"/>
          </p:cNvPicPr>
          <p:nvPr/>
        </p:nvPicPr>
        <p:blipFill>
          <a:blip r:embed="rId4" cstate="print"/>
          <a:srcRect l="46281" t="30325"/>
          <a:stretch>
            <a:fillRect/>
          </a:stretch>
        </p:blipFill>
        <p:spPr bwMode="auto">
          <a:xfrm>
            <a:off x="7620000" y="6359525"/>
            <a:ext cx="552450" cy="422275"/>
          </a:xfrm>
          <a:prstGeom prst="rect">
            <a:avLst/>
          </a:prstGeom>
          <a:noFill/>
          <a:ln w="9525">
            <a:noFill/>
            <a:miter lim="800000"/>
            <a:headEnd/>
            <a:tailEnd/>
          </a:ln>
        </p:spPr>
      </p:pic>
      <p:pic>
        <p:nvPicPr>
          <p:cNvPr id="12297" name="Picture 9" descr="d20 Dice"/>
          <p:cNvPicPr>
            <a:picLocks noChangeAspect="1" noChangeArrowheads="1"/>
          </p:cNvPicPr>
          <p:nvPr/>
        </p:nvPicPr>
        <p:blipFill>
          <a:blip r:embed="rId4" cstate="print"/>
          <a:srcRect l="46281" t="30325"/>
          <a:stretch>
            <a:fillRect/>
          </a:stretch>
        </p:blipFill>
        <p:spPr bwMode="auto">
          <a:xfrm>
            <a:off x="8591550" y="6359525"/>
            <a:ext cx="552450" cy="422275"/>
          </a:xfrm>
          <a:prstGeom prst="rect">
            <a:avLst/>
          </a:prstGeom>
          <a:noFill/>
          <a:ln w="9525">
            <a:noFill/>
            <a:miter lim="800000"/>
            <a:headEnd/>
            <a:tailEnd/>
          </a:ln>
        </p:spPr>
      </p:pic>
      <p:pic>
        <p:nvPicPr>
          <p:cNvPr id="12298" name="Picture 10" descr="d20 Dice"/>
          <p:cNvPicPr>
            <a:picLocks noChangeAspect="1" noChangeArrowheads="1"/>
          </p:cNvPicPr>
          <p:nvPr/>
        </p:nvPicPr>
        <p:blipFill>
          <a:blip r:embed="rId4" cstate="print"/>
          <a:srcRect l="46281" t="30325"/>
          <a:stretch>
            <a:fillRect/>
          </a:stretch>
        </p:blipFill>
        <p:spPr bwMode="auto">
          <a:xfrm>
            <a:off x="7239000" y="1614488"/>
            <a:ext cx="1676400" cy="1281112"/>
          </a:xfrm>
          <a:prstGeom prst="rect">
            <a:avLst/>
          </a:prstGeom>
          <a:noFill/>
          <a:ln w="9525">
            <a:noFill/>
            <a:miter lim="800000"/>
            <a:headEnd/>
            <a:tailEnd/>
          </a:ln>
        </p:spPr>
      </p:pic>
      <p:sp>
        <p:nvSpPr>
          <p:cNvPr id="12299" name="Rectangle 14"/>
          <p:cNvSpPr>
            <a:spLocks noChangeArrowheads="1"/>
          </p:cNvSpPr>
          <p:nvPr/>
        </p:nvSpPr>
        <p:spPr bwMode="auto">
          <a:xfrm>
            <a:off x="8763000" y="1447800"/>
            <a:ext cx="381000" cy="1447800"/>
          </a:xfrm>
          <a:prstGeom prst="rect">
            <a:avLst/>
          </a:prstGeom>
          <a:solidFill>
            <a:schemeClr val="bg1"/>
          </a:solidFill>
          <a:ln w="9525">
            <a:noFill/>
            <a:miter lim="800000"/>
            <a:headEnd/>
            <a:tailEnd/>
          </a:ln>
        </p:spPr>
        <p:txBody>
          <a:bodyPr wrap="none" anchor="ctr"/>
          <a:lstStyle/>
          <a:p>
            <a:pPr defTabSz="914400" fontAlgn="base">
              <a:spcBef>
                <a:spcPct val="0"/>
              </a:spcBef>
              <a:spcAft>
                <a:spcPct val="0"/>
              </a:spcAft>
            </a:pPr>
            <a:endParaRPr lang="en-US">
              <a:solidFill>
                <a:prstClr val="black"/>
              </a:solidFill>
              <a:latin typeface="Arial" charset="0"/>
            </a:endParaRPr>
          </a:p>
        </p:txBody>
      </p:sp>
      <p:sp>
        <p:nvSpPr>
          <p:cNvPr id="12300" name="TextBox 14"/>
          <p:cNvSpPr txBox="1">
            <a:spLocks noChangeArrowheads="1"/>
          </p:cNvSpPr>
          <p:nvPr/>
        </p:nvSpPr>
        <p:spPr bwMode="auto">
          <a:xfrm>
            <a:off x="419100" y="185916"/>
            <a:ext cx="8496300" cy="1261884"/>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4000" b="1" dirty="0" smtClean="0">
                <a:latin typeface="Arial" charset="0"/>
              </a:rPr>
              <a:t>Effects of Formative Assessment</a:t>
            </a:r>
            <a:endParaRPr lang="en-US" sz="4000" b="1" dirty="0">
              <a:latin typeface="Arial" charset="0"/>
            </a:endParaRPr>
          </a:p>
          <a:p>
            <a:pPr defTabSz="914400" fontAlgn="base">
              <a:spcBef>
                <a:spcPct val="0"/>
              </a:spcBef>
              <a:spcAft>
                <a:spcPct val="0"/>
              </a:spcAft>
            </a:pPr>
            <a:endParaRPr lang="en-US" dirty="0">
              <a:solidFill>
                <a:prstClr val="black"/>
              </a:solidFill>
              <a:latin typeface="Arial" charset="0"/>
            </a:endParaRPr>
          </a:p>
          <a:p>
            <a:pPr defTabSz="914400" fontAlgn="base">
              <a:spcBef>
                <a:spcPct val="0"/>
              </a:spcBef>
              <a:spcAft>
                <a:spcPct val="0"/>
              </a:spcAft>
            </a:pPr>
            <a:endParaRPr lang="en-US" dirty="0">
              <a:solidFill>
                <a:prstClr val="black"/>
              </a:solidFill>
              <a:latin typeface="Arial" charset="0"/>
            </a:endParaRPr>
          </a:p>
        </p:txBody>
      </p:sp>
      <p:sp>
        <p:nvSpPr>
          <p:cNvPr id="2" name="TextBox 1"/>
          <p:cNvSpPr txBox="1"/>
          <p:nvPr/>
        </p:nvSpPr>
        <p:spPr>
          <a:xfrm>
            <a:off x="457200" y="4629090"/>
            <a:ext cx="5486400" cy="400110"/>
          </a:xfrm>
          <a:prstGeom prst="rect">
            <a:avLst/>
          </a:prstGeom>
          <a:noFill/>
        </p:spPr>
        <p:txBody>
          <a:bodyPr wrap="square" rtlCol="0">
            <a:spAutoFit/>
          </a:bodyPr>
          <a:lstStyle/>
          <a:p>
            <a:pPr defTabSz="914400" fontAlgn="base">
              <a:spcBef>
                <a:spcPct val="0"/>
              </a:spcBef>
              <a:spcAft>
                <a:spcPct val="0"/>
              </a:spcAft>
            </a:pPr>
            <a:r>
              <a:rPr lang="en-US" sz="2000" b="1" dirty="0" smtClean="0">
                <a:latin typeface="Arial" charset="0"/>
              </a:rPr>
              <a:t>2013 Average ACT score in KY   19.6</a:t>
            </a:r>
            <a:endParaRPr lang="en-US" sz="2000" b="1" dirty="0">
              <a:latin typeface="Arial"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78" y="5090697"/>
            <a:ext cx="2376487" cy="165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06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80997492"/>
              </p:ext>
            </p:extLst>
          </p:nvPr>
        </p:nvGraphicFramePr>
        <p:xfrm>
          <a:off x="76200" y="152400"/>
          <a:ext cx="8915400" cy="6629400"/>
        </p:xfrm>
        <a:graphic>
          <a:graphicData uri="http://schemas.openxmlformats.org/drawingml/2006/table">
            <a:tbl>
              <a:tblPr firstRow="1" bandRow="1">
                <a:tableStyleId>{46F890A9-2807-4EBB-B81D-B2AA78EC7F39}</a:tableStyleId>
              </a:tblPr>
              <a:tblGrid>
                <a:gridCol w="4457700"/>
                <a:gridCol w="4457700"/>
              </a:tblGrid>
              <a:tr h="3314700">
                <a:tc>
                  <a:txBody>
                    <a:bodyPr/>
                    <a:lstStyle/>
                    <a:p>
                      <a:endParaRPr lang="en-US" dirty="0"/>
                    </a:p>
                  </a:txBody>
                  <a:tcPr/>
                </a:tc>
                <a:tc>
                  <a:txBody>
                    <a:bodyPr/>
                    <a:lstStyle/>
                    <a:p>
                      <a:endParaRPr lang="en-US"/>
                    </a:p>
                  </a:txBody>
                  <a:tcPr/>
                </a:tc>
              </a:tr>
              <a:tr h="3314700">
                <a:tc gridSpan="2">
                  <a:txBody>
                    <a:bodyPr/>
                    <a:lstStyle/>
                    <a:p>
                      <a:endParaRPr lang="en-US" dirty="0"/>
                    </a:p>
                  </a:txBody>
                  <a:tcPr/>
                </a:tc>
                <a:tc hMerge="1">
                  <a:txBody>
                    <a:bodyPr/>
                    <a:lstStyle/>
                    <a:p>
                      <a:endParaRPr lang="en-US" dirty="0"/>
                    </a:p>
                  </a:txBody>
                  <a:tcPr/>
                </a:tc>
              </a:tr>
            </a:tbl>
          </a:graphicData>
        </a:graphic>
      </p:graphicFrame>
      <p:sp>
        <p:nvSpPr>
          <p:cNvPr id="8" name="Rectangle 3"/>
          <p:cNvSpPr txBox="1">
            <a:spLocks noChangeArrowheads="1"/>
          </p:cNvSpPr>
          <p:nvPr/>
        </p:nvSpPr>
        <p:spPr>
          <a:xfrm>
            <a:off x="76200" y="381000"/>
            <a:ext cx="4648200" cy="3124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srgbClr val="1F497D">
                    <a:lumMod val="75000"/>
                  </a:srgbClr>
                </a:solidFill>
                <a:latin typeface="Calibri"/>
              </a:rPr>
              <a:t>Research shows that the key to student achievement lies in assessments administered in the classroom.</a:t>
            </a:r>
            <a:br>
              <a:rPr lang="en-US" altLang="en-US" sz="3200" b="1" dirty="0" smtClean="0">
                <a:solidFill>
                  <a:srgbClr val="1F497D">
                    <a:lumMod val="75000"/>
                  </a:srgbClr>
                </a:solidFill>
                <a:latin typeface="Calibri"/>
              </a:rPr>
            </a:br>
            <a:r>
              <a:rPr lang="en-US" altLang="en-US" sz="3200" b="1" i="1" dirty="0" smtClean="0">
                <a:solidFill>
                  <a:prstClr val="black"/>
                </a:solidFill>
                <a:effectLst>
                  <a:outerShdw blurRad="38100" dist="38100" dir="2700000" algn="tl">
                    <a:srgbClr val="C0C0C0"/>
                  </a:outerShdw>
                </a:effectLst>
                <a:latin typeface="Calibri"/>
              </a:rPr>
              <a:t/>
            </a:r>
            <a:br>
              <a:rPr lang="en-US" altLang="en-US" sz="3200" b="1" i="1" dirty="0" smtClean="0">
                <a:solidFill>
                  <a:prstClr val="black"/>
                </a:solidFill>
                <a:effectLst>
                  <a:outerShdw blurRad="38100" dist="38100" dir="2700000" algn="tl">
                    <a:srgbClr val="C0C0C0"/>
                  </a:outerShdw>
                </a:effectLst>
                <a:latin typeface="Calibri"/>
              </a:rPr>
            </a:br>
            <a:endParaRPr lang="en-US" altLang="en-US" sz="3200" b="1" dirty="0">
              <a:solidFill>
                <a:prstClr val="black"/>
              </a:solidFill>
              <a:latin typeface="Calibri"/>
            </a:endParaRPr>
          </a:p>
        </p:txBody>
      </p:sp>
      <p:sp>
        <p:nvSpPr>
          <p:cNvPr id="9" name="Rectangle 3"/>
          <p:cNvSpPr txBox="1">
            <a:spLocks noChangeArrowheads="1"/>
          </p:cNvSpPr>
          <p:nvPr/>
        </p:nvSpPr>
        <p:spPr>
          <a:xfrm>
            <a:off x="4752109" y="152400"/>
            <a:ext cx="4038600" cy="39624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srgbClr val="1F497D">
                    <a:lumMod val="75000"/>
                  </a:srgbClr>
                </a:solidFill>
                <a:latin typeface="Calibri"/>
              </a:rPr>
              <a:t>Research shows that the key to student achievement lies in assessments administered in the classroom.</a:t>
            </a:r>
            <a:br>
              <a:rPr lang="en-US" altLang="en-US" sz="3200" b="1" dirty="0" smtClean="0">
                <a:solidFill>
                  <a:srgbClr val="1F497D">
                    <a:lumMod val="75000"/>
                  </a:srgbClr>
                </a:solidFill>
                <a:latin typeface="Calibri"/>
              </a:rPr>
            </a:br>
            <a:r>
              <a:rPr lang="en-US" altLang="en-US" sz="4800" b="1" i="1" dirty="0" smtClean="0">
                <a:solidFill>
                  <a:prstClr val="black"/>
                </a:solidFill>
                <a:effectLst>
                  <a:outerShdw blurRad="38100" dist="38100" dir="2700000" algn="tl">
                    <a:srgbClr val="C0C0C0"/>
                  </a:outerShdw>
                </a:effectLst>
                <a:latin typeface="Calibri"/>
              </a:rPr>
              <a:t/>
            </a:r>
            <a:br>
              <a:rPr lang="en-US" altLang="en-US" sz="4800" b="1" i="1" dirty="0" smtClean="0">
                <a:solidFill>
                  <a:prstClr val="black"/>
                </a:solidFill>
                <a:effectLst>
                  <a:outerShdw blurRad="38100" dist="38100" dir="2700000" algn="tl">
                    <a:srgbClr val="C0C0C0"/>
                  </a:outerShdw>
                </a:effectLst>
                <a:latin typeface="Calibri"/>
              </a:rPr>
            </a:br>
            <a:endParaRPr lang="en-US" altLang="en-US" b="1" dirty="0">
              <a:solidFill>
                <a:prstClr val="black"/>
              </a:solidFill>
              <a:latin typeface="Calibri"/>
            </a:endParaRPr>
          </a:p>
        </p:txBody>
      </p:sp>
      <p:sp>
        <p:nvSpPr>
          <p:cNvPr id="10" name="Rectangle 5"/>
          <p:cNvSpPr>
            <a:spLocks noGrp="1" noChangeArrowheads="1"/>
          </p:cNvSpPr>
          <p:nvPr>
            <p:ph type="title"/>
          </p:nvPr>
        </p:nvSpPr>
        <p:spPr>
          <a:xfrm>
            <a:off x="457200" y="2973160"/>
            <a:ext cx="8229600" cy="3048000"/>
          </a:xfrm>
        </p:spPr>
        <p:txBody>
          <a:bodyPr>
            <a:normAutofit fontScale="90000"/>
          </a:bodyPr>
          <a:lstStyle/>
          <a:p>
            <a:r>
              <a:rPr lang="en-US" altLang="en-US" dirty="0" smtClean="0"/>
              <a:t>  </a:t>
            </a:r>
            <a:r>
              <a:rPr lang="en-US" altLang="en-US" sz="1100" dirty="0" smtClean="0"/>
              <a:t>                                                                                                                                                                                                     </a:t>
            </a:r>
            <a:br>
              <a:rPr lang="en-US" altLang="en-US" sz="1100" dirty="0" smtClean="0"/>
            </a:br>
            <a:r>
              <a:rPr lang="en-US" altLang="en-US" sz="1100" dirty="0" smtClean="0"/>
              <a:t>                                                                                     </a:t>
            </a:r>
            <a:br>
              <a:rPr lang="en-US" altLang="en-US" sz="1100" dirty="0" smtClean="0"/>
            </a:br>
            <a:r>
              <a:rPr lang="en-US" altLang="en-US" sz="1100" dirty="0"/>
              <a:t/>
            </a:r>
            <a:br>
              <a:rPr lang="en-US" altLang="en-US" sz="1100" dirty="0"/>
            </a:br>
            <a:r>
              <a:rPr lang="en-US" altLang="en-US" sz="1100" dirty="0" smtClean="0"/>
              <a:t/>
            </a:r>
            <a:br>
              <a:rPr lang="en-US" altLang="en-US" sz="1100" dirty="0" smtClean="0"/>
            </a:br>
            <a:r>
              <a:rPr lang="en-US" altLang="en-US" sz="1100" dirty="0"/>
              <a:t/>
            </a:r>
            <a:br>
              <a:rPr lang="en-US" altLang="en-US" sz="1100" dirty="0"/>
            </a:br>
            <a:r>
              <a:rPr lang="en-US" altLang="en-US" sz="1100" dirty="0" smtClean="0"/>
              <a:t/>
            </a:r>
            <a:br>
              <a:rPr lang="en-US" altLang="en-US" sz="1100" dirty="0" smtClean="0"/>
            </a:br>
            <a:r>
              <a:rPr lang="en-US" altLang="en-US" sz="1100" dirty="0"/>
              <a:t/>
            </a:r>
            <a:br>
              <a:rPr lang="en-US" altLang="en-US" sz="1100" dirty="0"/>
            </a:br>
            <a:r>
              <a:rPr lang="en-US" altLang="en-US" sz="1100" dirty="0" smtClean="0"/>
              <a:t/>
            </a:r>
            <a:br>
              <a:rPr lang="en-US" altLang="en-US" sz="1100" dirty="0" smtClean="0"/>
            </a:br>
            <a:r>
              <a:rPr lang="en-US" altLang="en-US" sz="1100" dirty="0"/>
              <a:t/>
            </a:r>
            <a:br>
              <a:rPr lang="en-US" altLang="en-US" sz="1100" dirty="0"/>
            </a:br>
            <a:r>
              <a:rPr lang="en-US" altLang="en-US" sz="1100" b="1" dirty="0" smtClean="0"/>
              <a:t>Black &amp; William                                                                                                                                            Black &amp; William </a:t>
            </a:r>
            <a:r>
              <a:rPr lang="en-US" altLang="en-US" b="1" dirty="0"/>
              <a:t/>
            </a:r>
            <a:br>
              <a:rPr lang="en-US" altLang="en-US" b="1" dirty="0"/>
            </a:br>
            <a:r>
              <a:rPr lang="en-US" altLang="en-US" b="1" dirty="0" smtClean="0">
                <a:solidFill>
                  <a:schemeClr val="tx2">
                    <a:lumMod val="75000"/>
                  </a:schemeClr>
                </a:solidFill>
              </a:rPr>
              <a:t>The </a:t>
            </a:r>
            <a:r>
              <a:rPr lang="en-US" altLang="en-US" b="1" dirty="0">
                <a:solidFill>
                  <a:schemeClr val="tx2">
                    <a:lumMod val="75000"/>
                  </a:schemeClr>
                </a:solidFill>
              </a:rPr>
              <a:t>way a teacher designs assessments and applies assessment data (how a teacher assesses)…can lead to substantial increases in instructional effectiveness.</a:t>
            </a:r>
            <a:br>
              <a:rPr lang="en-US" altLang="en-US" b="1" dirty="0">
                <a:solidFill>
                  <a:schemeClr val="tx2">
                    <a:lumMod val="75000"/>
                  </a:schemeClr>
                </a:solidFill>
              </a:rPr>
            </a:br>
            <a:r>
              <a:rPr lang="en-US" altLang="en-US" dirty="0"/>
              <a:t/>
            </a:r>
            <a:br>
              <a:rPr lang="en-US" altLang="en-US" dirty="0"/>
            </a:br>
            <a:endParaRPr lang="en-US" altLang="en-US" sz="4000" dirty="0"/>
          </a:p>
        </p:txBody>
      </p:sp>
      <p:sp>
        <p:nvSpPr>
          <p:cNvPr id="11" name="TextBox 10"/>
          <p:cNvSpPr txBox="1"/>
          <p:nvPr/>
        </p:nvSpPr>
        <p:spPr>
          <a:xfrm>
            <a:off x="7010400" y="6477000"/>
            <a:ext cx="2362200" cy="276999"/>
          </a:xfrm>
          <a:prstGeom prst="rect">
            <a:avLst/>
          </a:prstGeom>
          <a:noFill/>
        </p:spPr>
        <p:txBody>
          <a:bodyPr wrap="square" rtlCol="0">
            <a:spAutoFit/>
          </a:bodyPr>
          <a:lstStyle/>
          <a:p>
            <a:pPr defTabSz="914400" fontAlgn="base">
              <a:spcBef>
                <a:spcPct val="0"/>
              </a:spcBef>
              <a:spcAft>
                <a:spcPct val="0"/>
              </a:spcAft>
            </a:pPr>
            <a:r>
              <a:rPr lang="en-US" sz="1200" dirty="0" smtClean="0">
                <a:solidFill>
                  <a:prstClr val="black"/>
                </a:solidFill>
                <a:latin typeface="Arial" charset="0"/>
              </a:rPr>
              <a:t>W. James </a:t>
            </a:r>
            <a:r>
              <a:rPr lang="en-US" sz="1200" dirty="0" err="1" smtClean="0">
                <a:solidFill>
                  <a:prstClr val="black"/>
                </a:solidFill>
                <a:latin typeface="Arial" charset="0"/>
              </a:rPr>
              <a:t>Popham</a:t>
            </a:r>
            <a:endParaRPr lang="en-US" sz="1200" dirty="0">
              <a:solidFill>
                <a:prstClr val="black"/>
              </a:solidFill>
              <a:latin typeface="Arial" charset="0"/>
            </a:endParaRPr>
          </a:p>
        </p:txBody>
      </p:sp>
    </p:spTree>
    <p:extLst>
      <p:ext uri="{BB962C8B-B14F-4D97-AF65-F5344CB8AC3E}">
        <p14:creationId xmlns:p14="http://schemas.microsoft.com/office/powerpoint/2010/main" val="8761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15310" y="381000"/>
            <a:ext cx="8623738" cy="4979276"/>
          </a:xfrm>
          <a:solidFill>
            <a:schemeClr val="bg1"/>
          </a:solidFill>
          <a:ln w="3175"/>
        </p:spPr>
        <p:txBody>
          <a:bodyPr/>
          <a:lstStyle/>
          <a:p>
            <a:pPr marL="0" indent="0" eaLnBrk="1" hangingPunct="1">
              <a:buFont typeface="Arial" charset="0"/>
              <a:buNone/>
              <a:defRPr/>
            </a:pPr>
            <a:r>
              <a:rPr lang="en-US" sz="3600" b="1" dirty="0" smtClean="0">
                <a:solidFill>
                  <a:schemeClr val="tx1"/>
                </a:solidFill>
                <a:latin typeface="Calibri" panose="020F0502020204030204" pitchFamily="34" charset="0"/>
              </a:rPr>
              <a:t>These are the assessments that we conduct throughout teaching and learning to diagnose student needs, plan our next steps in instruction, provide students with feedback they can use to improve the quality of their work, and help students see and feel in control of their journey to success.</a:t>
            </a:r>
          </a:p>
          <a:p>
            <a:pPr eaLnBrk="1" hangingPunct="1">
              <a:buFont typeface="Arial" charset="0"/>
              <a:buChar char="•"/>
              <a:defRPr/>
            </a:pPr>
            <a:endParaRPr lang="en-US" dirty="0"/>
          </a:p>
          <a:p>
            <a:pPr marL="0" indent="0" eaLnBrk="1" hangingPunct="1">
              <a:buFont typeface="Arial" charset="0"/>
              <a:buNone/>
              <a:defRPr/>
            </a:pPr>
            <a:r>
              <a:rPr lang="en-US" b="1" dirty="0" err="1" smtClean="0">
                <a:latin typeface="Calibri" panose="020F0502020204030204" pitchFamily="34" charset="0"/>
              </a:rPr>
              <a:t>Stiggins</a:t>
            </a:r>
            <a:r>
              <a:rPr lang="en-US" b="1" dirty="0" smtClean="0">
                <a:latin typeface="Calibri" panose="020F0502020204030204" pitchFamily="34" charset="0"/>
              </a:rPr>
              <a:t>, et al</a:t>
            </a:r>
            <a:endParaRPr lang="en-US" b="1" dirty="0">
              <a:latin typeface="Calibri" panose="020F0502020204030204" pitchFamily="34" charset="0"/>
            </a:endParaRPr>
          </a:p>
        </p:txBody>
      </p:sp>
      <p:sp>
        <p:nvSpPr>
          <p:cNvPr id="12" name="Rectangle 11"/>
          <p:cNvSpPr/>
          <p:nvPr/>
        </p:nvSpPr>
        <p:spPr>
          <a:xfrm>
            <a:off x="533401" y="1524000"/>
            <a:ext cx="4419600"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Times New Roman"/>
            </a:endParaRPr>
          </a:p>
        </p:txBody>
      </p:sp>
      <p:sp>
        <p:nvSpPr>
          <p:cNvPr id="13" name="Rectangle 12"/>
          <p:cNvSpPr/>
          <p:nvPr/>
        </p:nvSpPr>
        <p:spPr>
          <a:xfrm>
            <a:off x="533400" y="990600"/>
            <a:ext cx="6096000"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Times New Roman"/>
            </a:endParaRPr>
          </a:p>
        </p:txBody>
      </p:sp>
      <p:grpSp>
        <p:nvGrpSpPr>
          <p:cNvPr id="17" name="Group 16"/>
          <p:cNvGrpSpPr>
            <a:grpSpLocks/>
          </p:cNvGrpSpPr>
          <p:nvPr/>
        </p:nvGrpSpPr>
        <p:grpSpPr bwMode="auto">
          <a:xfrm>
            <a:off x="533400" y="1524000"/>
            <a:ext cx="7924800" cy="1066800"/>
            <a:chOff x="533400" y="1524000"/>
            <a:chExt cx="7924800" cy="1066800"/>
          </a:xfrm>
        </p:grpSpPr>
        <p:sp>
          <p:nvSpPr>
            <p:cNvPr id="14" name="Rectangle 13"/>
            <p:cNvSpPr/>
            <p:nvPr/>
          </p:nvSpPr>
          <p:spPr>
            <a:xfrm>
              <a:off x="4953001" y="1524000"/>
              <a:ext cx="3505199"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Times New Roman"/>
              </a:endParaRPr>
            </a:p>
          </p:txBody>
        </p:sp>
        <p:sp>
          <p:nvSpPr>
            <p:cNvPr id="15" name="Rectangle 14"/>
            <p:cNvSpPr/>
            <p:nvPr/>
          </p:nvSpPr>
          <p:spPr>
            <a:xfrm>
              <a:off x="533400" y="2133600"/>
              <a:ext cx="2590800"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Times New Roman"/>
              </a:endParaRPr>
            </a:p>
          </p:txBody>
        </p:sp>
      </p:grpSp>
      <p:sp>
        <p:nvSpPr>
          <p:cNvPr id="18" name="Rectangle 17"/>
          <p:cNvSpPr/>
          <p:nvPr/>
        </p:nvSpPr>
        <p:spPr>
          <a:xfrm>
            <a:off x="457200" y="2667000"/>
            <a:ext cx="1752600"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Times New Roman"/>
            </a:endParaRPr>
          </a:p>
        </p:txBody>
      </p:sp>
      <p:sp>
        <p:nvSpPr>
          <p:cNvPr id="20" name="Rectangle 19"/>
          <p:cNvSpPr/>
          <p:nvPr/>
        </p:nvSpPr>
        <p:spPr>
          <a:xfrm>
            <a:off x="1333500" y="3733800"/>
            <a:ext cx="2628900" cy="609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Times New Roman"/>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923" y="471487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530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heel(1)">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1600"/>
            <a:ext cx="2605087" cy="3269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04875"/>
            <a:ext cx="425767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99330" name="Title 1"/>
          <p:cNvSpPr>
            <a:spLocks noGrp="1"/>
          </p:cNvSpPr>
          <p:nvPr>
            <p:ph type="title"/>
          </p:nvPr>
        </p:nvSpPr>
        <p:spPr>
          <a:xfrm>
            <a:off x="381000" y="7883"/>
            <a:ext cx="6781800" cy="1143000"/>
          </a:xfrm>
        </p:spPr>
        <p:txBody>
          <a:bodyPr/>
          <a:lstStyle/>
          <a:p>
            <a:pPr eaLnBrk="1" hangingPunct="1"/>
            <a:r>
              <a:rPr lang="en-US" altLang="en-US" sz="4400" b="1" dirty="0" smtClean="0">
                <a:latin typeface="Calibri" panose="020F0502020204030204" pitchFamily="34" charset="0"/>
              </a:rPr>
              <a:t>Formative Assessment</a:t>
            </a:r>
          </a:p>
        </p:txBody>
      </p:sp>
      <p:graphicFrame>
        <p:nvGraphicFramePr>
          <p:cNvPr id="3" name="Diagram 2"/>
          <p:cNvGraphicFramePr/>
          <p:nvPr>
            <p:extLst>
              <p:ext uri="{D42A27DB-BD31-4B8C-83A1-F6EECF244321}">
                <p14:modId xmlns:p14="http://schemas.microsoft.com/office/powerpoint/2010/main" val="4187627297"/>
              </p:ext>
            </p:extLst>
          </p:nvPr>
        </p:nvGraphicFramePr>
        <p:xfrm>
          <a:off x="381000" y="1371600"/>
          <a:ext cx="7391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741915"/>
      </p:ext>
    </p:extLst>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t>Highly Effective Teaching and Learning</a:t>
            </a:r>
            <a:br>
              <a:rPr lang="en-US" sz="2800" dirty="0" smtClean="0"/>
            </a:br>
            <a:r>
              <a:rPr lang="en-US" sz="2800" dirty="0" smtClean="0"/>
              <a:t>Creating Compelling and Supporting Questions</a:t>
            </a:r>
            <a:endParaRPr lang="en-US" sz="2800" dirty="0"/>
          </a:p>
        </p:txBody>
      </p:sp>
      <p:pic>
        <p:nvPicPr>
          <p:cNvPr id="4" name="Picture 3" descr="Screen Shot 2014-10-19 at 9.20.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854"/>
            <a:ext cx="9144000" cy="3378378"/>
          </a:xfrm>
          <a:prstGeom prst="rect">
            <a:avLst/>
          </a:prstGeom>
          <a:ln>
            <a:solidFill>
              <a:schemeClr val="tx1"/>
            </a:solidFill>
          </a:ln>
        </p:spPr>
      </p:pic>
      <p:pic>
        <p:nvPicPr>
          <p:cNvPr id="6" name="Picture 5" descr="Screen Shot 2014-10-19 at 9.23.0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772" y="865131"/>
            <a:ext cx="6393921" cy="5796565"/>
          </a:xfrm>
          <a:prstGeom prst="rect">
            <a:avLst/>
          </a:prstGeom>
          <a:ln w="38100" cmpd="sng">
            <a:solidFill>
              <a:schemeClr val="tx1"/>
            </a:solidFill>
          </a:ln>
        </p:spPr>
      </p:pic>
      <p:sp>
        <p:nvSpPr>
          <p:cNvPr id="3" name="Frame 2"/>
          <p:cNvSpPr/>
          <p:nvPr/>
        </p:nvSpPr>
        <p:spPr>
          <a:xfrm>
            <a:off x="2116485" y="2116656"/>
            <a:ext cx="3966450" cy="350598"/>
          </a:xfrm>
          <a:prstGeom prst="fram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2116485" y="3245741"/>
            <a:ext cx="3966450" cy="391998"/>
          </a:xfrm>
          <a:prstGeom prst="frame">
            <a:avLst/>
          </a:prstGeom>
          <a:solidFill>
            <a:srgbClr val="21449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4724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1" y="0"/>
            <a:ext cx="8655268" cy="1143000"/>
          </a:xfrm>
          <a:solidFill>
            <a:srgbClr val="FFFF00"/>
          </a:solidFill>
        </p:spPr>
        <p:txBody>
          <a:bodyPr rtlCol="0">
            <a:normAutofit fontScale="90000"/>
          </a:bodyPr>
          <a:lstStyle/>
          <a:p>
            <a:pPr eaLnBrk="1" fontAlgn="auto" hangingPunct="1">
              <a:spcAft>
                <a:spcPts val="0"/>
              </a:spcAft>
              <a:defRPr/>
            </a:pPr>
            <a:r>
              <a:rPr lang="en-US" b="1" dirty="0" smtClean="0">
                <a:solidFill>
                  <a:schemeClr val="tx1"/>
                </a:solidFill>
                <a:latin typeface="Calibri" panose="020F0502020204030204" pitchFamily="34" charset="0"/>
              </a:rPr>
              <a:t>Typology of Kinds of Formative Assessment</a:t>
            </a:r>
            <a:endParaRPr lang="en-US" b="1" dirty="0">
              <a:solidFill>
                <a:schemeClr val="tx1"/>
              </a:solidFill>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8077230"/>
              </p:ext>
            </p:extLst>
          </p:nvPr>
        </p:nvGraphicFramePr>
        <p:xfrm>
          <a:off x="685800" y="1600200"/>
          <a:ext cx="8001000" cy="4786359"/>
        </p:xfrm>
        <a:graphic>
          <a:graphicData uri="http://schemas.openxmlformats.org/drawingml/2006/table">
            <a:tbl>
              <a:tblPr firstRow="1" bandRow="1">
                <a:tableStyleId>{D7AC3CCA-C797-4891-BE02-D94E43425B78}</a:tableStyleId>
              </a:tblPr>
              <a:tblGrid>
                <a:gridCol w="2667000"/>
                <a:gridCol w="2667000"/>
                <a:gridCol w="2667000"/>
              </a:tblGrid>
              <a:tr h="549683">
                <a:tc>
                  <a:txBody>
                    <a:bodyPr/>
                    <a:lstStyle/>
                    <a:p>
                      <a:r>
                        <a:rPr lang="en-US" sz="2000" dirty="0" smtClean="0"/>
                        <a:t>Type</a:t>
                      </a:r>
                      <a:endParaRPr lang="en-US" sz="2000" dirty="0"/>
                    </a:p>
                  </a:txBody>
                  <a:tcPr marL="80433" marR="80433" marT="45715" marB="45715"/>
                </a:tc>
                <a:tc>
                  <a:txBody>
                    <a:bodyPr/>
                    <a:lstStyle/>
                    <a:p>
                      <a:r>
                        <a:rPr lang="en-US" sz="2000" dirty="0" smtClean="0"/>
                        <a:t>Focus</a:t>
                      </a:r>
                      <a:endParaRPr lang="en-US" sz="2000" dirty="0"/>
                    </a:p>
                  </a:txBody>
                  <a:tcPr marL="80433" marR="80433" marT="45715" marB="45715"/>
                </a:tc>
                <a:tc>
                  <a:txBody>
                    <a:bodyPr/>
                    <a:lstStyle/>
                    <a:p>
                      <a:r>
                        <a:rPr lang="en-US" sz="2000" dirty="0" smtClean="0"/>
                        <a:t>Length</a:t>
                      </a:r>
                      <a:endParaRPr lang="en-US" sz="2000" dirty="0"/>
                    </a:p>
                  </a:txBody>
                  <a:tcPr marL="80433" marR="80433" marT="45715" marB="45715"/>
                </a:tc>
              </a:tr>
              <a:tr h="1005816">
                <a:tc>
                  <a:txBody>
                    <a:bodyPr/>
                    <a:lstStyle/>
                    <a:p>
                      <a:r>
                        <a:rPr lang="en-US" sz="2000" b="1" dirty="0" smtClean="0"/>
                        <a:t>Long-cycle</a:t>
                      </a:r>
                      <a:endParaRPr lang="en-US" sz="2000" b="1" dirty="0"/>
                    </a:p>
                  </a:txBody>
                  <a:tcPr marL="80433" marR="80433" marT="45715" marB="45715"/>
                </a:tc>
                <a:tc>
                  <a:txBody>
                    <a:bodyPr/>
                    <a:lstStyle/>
                    <a:p>
                      <a:r>
                        <a:rPr lang="en-US" sz="2000" b="1" dirty="0" smtClean="0"/>
                        <a:t>Across marking periods, quarters, semesters, years</a:t>
                      </a:r>
                      <a:endParaRPr lang="en-US" sz="2000" b="1" dirty="0"/>
                    </a:p>
                  </a:txBody>
                  <a:tcPr marL="80433" marR="80433" marT="45715" marB="45715"/>
                </a:tc>
                <a:tc>
                  <a:txBody>
                    <a:bodyPr/>
                    <a:lstStyle/>
                    <a:p>
                      <a:r>
                        <a:rPr lang="en-US" sz="2000" b="1" dirty="0" smtClean="0"/>
                        <a:t>4 weeks to 1 year</a:t>
                      </a:r>
                      <a:endParaRPr lang="en-US" sz="2000" b="1" dirty="0"/>
                    </a:p>
                  </a:txBody>
                  <a:tcPr marL="80433" marR="80433" marT="45715" marB="45715"/>
                </a:tc>
              </a:tr>
              <a:tr h="1005816">
                <a:tc>
                  <a:txBody>
                    <a:bodyPr/>
                    <a:lstStyle/>
                    <a:p>
                      <a:r>
                        <a:rPr lang="en-US" sz="2000" b="1" dirty="0" smtClean="0"/>
                        <a:t>Medium-cycle</a:t>
                      </a:r>
                      <a:endParaRPr lang="en-US" sz="2000" b="1" dirty="0">
                        <a:solidFill>
                          <a:srgbClr val="00B0F0"/>
                        </a:solidFill>
                      </a:endParaRPr>
                    </a:p>
                  </a:txBody>
                  <a:tcPr marL="80433" marR="80433" marT="45715" marB="45715"/>
                </a:tc>
                <a:tc>
                  <a:txBody>
                    <a:bodyPr/>
                    <a:lstStyle/>
                    <a:p>
                      <a:r>
                        <a:rPr lang="en-US" sz="2000" b="1" dirty="0" smtClean="0"/>
                        <a:t>Within and between instructional units</a:t>
                      </a:r>
                      <a:endParaRPr lang="en-US" sz="2000" b="1" dirty="0">
                        <a:solidFill>
                          <a:srgbClr val="00B0F0"/>
                        </a:solidFill>
                      </a:endParaRPr>
                    </a:p>
                  </a:txBody>
                  <a:tcPr marL="80433" marR="80433" marT="45715" marB="45715"/>
                </a:tc>
                <a:tc>
                  <a:txBody>
                    <a:bodyPr/>
                    <a:lstStyle/>
                    <a:p>
                      <a:r>
                        <a:rPr lang="en-US" sz="2000" b="1" dirty="0" smtClean="0"/>
                        <a:t>1 to 4 weeks</a:t>
                      </a:r>
                      <a:endParaRPr lang="en-US" sz="2000" b="1" dirty="0">
                        <a:solidFill>
                          <a:srgbClr val="00B0F0"/>
                        </a:solidFill>
                      </a:endParaRPr>
                    </a:p>
                  </a:txBody>
                  <a:tcPr marL="80433" marR="80433" marT="45715" marB="45715"/>
                </a:tc>
              </a:tr>
              <a:tr h="2224998">
                <a:tc>
                  <a:txBody>
                    <a:bodyPr/>
                    <a:lstStyle/>
                    <a:p>
                      <a:r>
                        <a:rPr lang="en-US" sz="2000" b="1" dirty="0" smtClean="0"/>
                        <a:t>Short-cycle</a:t>
                      </a:r>
                      <a:endParaRPr lang="en-US" sz="2000" b="1" dirty="0"/>
                    </a:p>
                    <a:p>
                      <a:r>
                        <a:rPr lang="en-US" sz="2000" b="1" dirty="0" smtClean="0"/>
                        <a:t>        </a:t>
                      </a:r>
                    </a:p>
                    <a:p>
                      <a:r>
                        <a:rPr lang="en-US" sz="2000" b="1" dirty="0" smtClean="0"/>
                        <a:t>          day-by-day</a:t>
                      </a:r>
                      <a:endParaRPr lang="en-US" sz="2000" b="1" dirty="0"/>
                    </a:p>
                    <a:p>
                      <a:r>
                        <a:rPr lang="en-US" sz="2000" b="1" dirty="0" smtClean="0"/>
                        <a:t>         </a:t>
                      </a:r>
                    </a:p>
                    <a:p>
                      <a:r>
                        <a:rPr lang="en-US" sz="2000" b="1" dirty="0" smtClean="0"/>
                        <a:t>          minute-by-            </a:t>
                      </a:r>
                    </a:p>
                    <a:p>
                      <a:r>
                        <a:rPr lang="en-US" sz="2000" b="1" dirty="0" smtClean="0"/>
                        <a:t>                           </a:t>
                      </a:r>
                    </a:p>
                    <a:p>
                      <a:r>
                        <a:rPr lang="en-US" sz="2000" b="1" dirty="0" smtClean="0"/>
                        <a:t>                     minute</a:t>
                      </a:r>
                      <a:endParaRPr lang="en-US" sz="2000" b="1" dirty="0">
                        <a:solidFill>
                          <a:srgbClr val="FF0000"/>
                        </a:solidFill>
                      </a:endParaRPr>
                    </a:p>
                  </a:txBody>
                  <a:tcPr marL="80433" marR="80433" marT="45715" marB="45715"/>
                </a:tc>
                <a:tc>
                  <a:txBody>
                    <a:bodyPr/>
                    <a:lstStyle/>
                    <a:p>
                      <a:r>
                        <a:rPr lang="en-US" sz="2000" b="1" dirty="0" smtClean="0"/>
                        <a:t>Within and between lessons</a:t>
                      </a:r>
                      <a:endParaRPr lang="en-US" sz="2000" b="1" dirty="0">
                        <a:solidFill>
                          <a:srgbClr val="FF0000"/>
                        </a:solidFill>
                      </a:endParaRPr>
                    </a:p>
                  </a:txBody>
                  <a:tcPr marL="80433" marR="80433" marT="45715" marB="45715"/>
                </a:tc>
                <a:tc>
                  <a:txBody>
                    <a:bodyPr/>
                    <a:lstStyle/>
                    <a:p>
                      <a:endParaRPr lang="en-US" sz="2000" b="1" dirty="0" smtClean="0"/>
                    </a:p>
                    <a:p>
                      <a:endParaRPr lang="en-US" sz="2000" b="1" dirty="0" smtClean="0"/>
                    </a:p>
                    <a:p>
                      <a:r>
                        <a:rPr lang="en-US" sz="2000" b="1" dirty="0" smtClean="0"/>
                        <a:t>24-48 hours</a:t>
                      </a:r>
                      <a:endParaRPr lang="en-US" sz="2000" b="1" dirty="0"/>
                    </a:p>
                    <a:p>
                      <a:endParaRPr lang="en-US" sz="2000" b="1" dirty="0" smtClean="0"/>
                    </a:p>
                    <a:p>
                      <a:r>
                        <a:rPr lang="en-US" sz="2000" b="1" dirty="0" smtClean="0"/>
                        <a:t>5 seconds to 2 hours</a:t>
                      </a:r>
                      <a:endParaRPr lang="en-US" sz="2000" b="1" dirty="0">
                        <a:solidFill>
                          <a:srgbClr val="FF0000"/>
                        </a:solidFill>
                      </a:endParaRPr>
                    </a:p>
                  </a:txBody>
                  <a:tcPr marL="80433" marR="80433" marT="45715" marB="45715"/>
                </a:tc>
              </a:tr>
            </a:tbl>
          </a:graphicData>
        </a:graphic>
      </p:graphicFrame>
    </p:spTree>
    <p:extLst>
      <p:ext uri="{BB962C8B-B14F-4D97-AF65-F5344CB8AC3E}">
        <p14:creationId xmlns:p14="http://schemas.microsoft.com/office/powerpoint/2010/main" val="3344580667"/>
      </p:ext>
    </p:extLst>
  </p:cSld>
  <p:clrMapOvr>
    <a:masterClrMapping/>
  </p:clrMapOvr>
  <p:transition>
    <p:blind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1447800"/>
            <a:ext cx="396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3538" indent="-255588" eaLnBrk="0" hangingPunct="0">
              <a:spcBef>
                <a:spcPct val="20000"/>
              </a:spcBef>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itchFamily="34" charset="0"/>
              </a:defRPr>
            </a:lvl1pPr>
            <a:lvl2pPr eaLnBrk="0" hangingPunct="0">
              <a:spcBef>
                <a:spcPct val="20000"/>
              </a:spcBef>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chemeClr val="tx1"/>
                </a:solidFill>
                <a:latin typeface="Arial" pitchFamily="34" charset="0"/>
              </a:defRPr>
            </a:lvl2pPr>
            <a:lvl3pPr eaLnBrk="0" hangingPunct="0">
              <a:spcBef>
                <a:spcPct val="20000"/>
              </a:spcBef>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itchFamily="34" charset="0"/>
              </a:defRPr>
            </a:lvl3pPr>
            <a:lvl4pPr eaLnBrk="0" hangingPunct="0">
              <a:spcBef>
                <a:spcPct val="20000"/>
              </a:spcBef>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Arial" pitchFamily="34" charset="0"/>
              </a:defRPr>
            </a:lvl4pPr>
            <a:lvl5pPr eaLnBrk="0" hangingPunct="0">
              <a:spcBef>
                <a:spcPct val="20000"/>
              </a:spcBef>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SzPct val="70000"/>
              <a:buFont typeface="Wingdings" pitchFamily="2" charset="2"/>
              <a:buChar char="n"/>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Arial" pitchFamily="34" charset="0"/>
              </a:defRPr>
            </a:lvl9pPr>
          </a:lstStyle>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SAT</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Thumbs up/thumbs down</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Classroom Response System (Clickers)</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Final Exams</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KCCT </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An Essay</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Science Journals</a:t>
            </a:r>
          </a:p>
        </p:txBody>
      </p:sp>
      <p:grpSp>
        <p:nvGrpSpPr>
          <p:cNvPr id="9219" name="Group 2"/>
          <p:cNvGrpSpPr>
            <a:grpSpLocks/>
          </p:cNvGrpSpPr>
          <p:nvPr/>
        </p:nvGrpSpPr>
        <p:grpSpPr bwMode="auto">
          <a:xfrm>
            <a:off x="903287" y="72532"/>
            <a:ext cx="8240713" cy="1157287"/>
            <a:chOff x="284" y="169"/>
            <a:chExt cx="5191" cy="729"/>
          </a:xfrm>
        </p:grpSpPr>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 y="169"/>
              <a:ext cx="5192"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2" name="Text Box 4"/>
            <p:cNvSpPr txBox="1">
              <a:spLocks noChangeArrowheads="1"/>
            </p:cNvSpPr>
            <p:nvPr/>
          </p:nvSpPr>
          <p:spPr bwMode="auto">
            <a:xfrm>
              <a:off x="284" y="169"/>
              <a:ext cx="5192"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prstClr val="black"/>
                </a:solidFill>
                <a:latin typeface="Arial" charset="0"/>
              </a:endParaRPr>
            </a:p>
          </p:txBody>
        </p:sp>
      </p:grpSp>
      <p:sp>
        <p:nvSpPr>
          <p:cNvPr id="11269" name="Text Box 5"/>
          <p:cNvSpPr txBox="1">
            <a:spLocks noChangeArrowheads="1"/>
          </p:cNvSpPr>
          <p:nvPr/>
        </p:nvSpPr>
        <p:spPr bwMode="auto">
          <a:xfrm>
            <a:off x="4648200" y="1371600"/>
            <a:ext cx="3962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63538" indent="-255588" eaLnBrk="0" hangingPunct="0">
              <a:spcBef>
                <a:spcPct val="20000"/>
              </a:spcBef>
              <a:buClr>
                <a:schemeClr val="tx2"/>
              </a:buClr>
              <a:buSzPct val="70000"/>
              <a:buFont typeface="Wingdings" pitchFamily="2" charset="2"/>
              <a:buChar char="n"/>
              <a:tabLst>
                <a:tab pos="723900" algn="l"/>
                <a:tab pos="1447800" algn="l"/>
                <a:tab pos="2171700" algn="l"/>
                <a:tab pos="2895600" algn="l"/>
                <a:tab pos="3619500" algn="l"/>
              </a:tabLst>
              <a:defRPr sz="2800">
                <a:solidFill>
                  <a:schemeClr val="tx1"/>
                </a:solidFill>
                <a:latin typeface="Arial" pitchFamily="34" charset="0"/>
              </a:defRPr>
            </a:lvl1pPr>
            <a:lvl2pPr eaLnBrk="0" hangingPunct="0">
              <a:spcBef>
                <a:spcPct val="20000"/>
              </a:spcBef>
              <a:buClr>
                <a:schemeClr val="tx2"/>
              </a:buClr>
              <a:buSzPct val="70000"/>
              <a:buFont typeface="Wingdings" pitchFamily="2" charset="2"/>
              <a:buChar char="n"/>
              <a:tabLst>
                <a:tab pos="723900" algn="l"/>
                <a:tab pos="1447800" algn="l"/>
                <a:tab pos="2171700" algn="l"/>
                <a:tab pos="2895600" algn="l"/>
                <a:tab pos="3619500" algn="l"/>
              </a:tabLst>
              <a:defRPr sz="2600">
                <a:solidFill>
                  <a:schemeClr val="tx1"/>
                </a:solidFill>
                <a:latin typeface="Arial" pitchFamily="34" charset="0"/>
              </a:defRPr>
            </a:lvl2pPr>
            <a:lvl3pPr eaLnBrk="0" hangingPunct="0">
              <a:spcBef>
                <a:spcPct val="20000"/>
              </a:spcBef>
              <a:buClr>
                <a:schemeClr val="tx2"/>
              </a:buClr>
              <a:buSzPct val="70000"/>
              <a:buFont typeface="Wingdings" pitchFamily="2" charset="2"/>
              <a:buChar char="n"/>
              <a:tabLst>
                <a:tab pos="723900" algn="l"/>
                <a:tab pos="1447800" algn="l"/>
                <a:tab pos="2171700" algn="l"/>
                <a:tab pos="2895600" algn="l"/>
                <a:tab pos="3619500" algn="l"/>
              </a:tabLst>
              <a:defRPr sz="2400">
                <a:solidFill>
                  <a:schemeClr val="tx1"/>
                </a:solidFill>
                <a:latin typeface="Arial" pitchFamily="34" charset="0"/>
              </a:defRPr>
            </a:lvl3pPr>
            <a:lvl4pPr eaLnBrk="0" hangingPunct="0">
              <a:spcBef>
                <a:spcPct val="20000"/>
              </a:spcBef>
              <a:buClr>
                <a:schemeClr val="tx2"/>
              </a:buClr>
              <a:buSzPct val="70000"/>
              <a:buFont typeface="Wingdings" pitchFamily="2" charset="2"/>
              <a:buChar char="n"/>
              <a:tabLst>
                <a:tab pos="723900" algn="l"/>
                <a:tab pos="1447800" algn="l"/>
                <a:tab pos="2171700" algn="l"/>
                <a:tab pos="2895600" algn="l"/>
                <a:tab pos="3619500" algn="l"/>
              </a:tabLst>
              <a:defRPr sz="2200">
                <a:solidFill>
                  <a:schemeClr val="tx1"/>
                </a:solidFill>
                <a:latin typeface="Arial" pitchFamily="34" charset="0"/>
              </a:defRPr>
            </a:lvl4pPr>
            <a:lvl5pPr eaLnBrk="0" hangingPunct="0">
              <a:spcBef>
                <a:spcPct val="20000"/>
              </a:spcBef>
              <a:buClr>
                <a:schemeClr val="tx2"/>
              </a:buClr>
              <a:buSzPct val="70000"/>
              <a:buFont typeface="Wingdings" pitchFamily="2" charset="2"/>
              <a:buChar char="n"/>
              <a:tabLst>
                <a:tab pos="723900" algn="l"/>
                <a:tab pos="1447800" algn="l"/>
                <a:tab pos="2171700" algn="l"/>
                <a:tab pos="2895600" algn="l"/>
                <a:tab pos="3619500" algn="l"/>
              </a:tabLst>
              <a:defRPr sz="2200">
                <a:solidFill>
                  <a:schemeClr val="tx1"/>
                </a:solidFill>
                <a:latin typeface="Arial" pitchFamily="34" charset="0"/>
              </a:defRPr>
            </a:lvl5pPr>
            <a:lvl6pPr marL="2514600" indent="-228600" defTabSz="457200" eaLnBrk="0" fontAlgn="base" hangingPunct="0">
              <a:spcBef>
                <a:spcPct val="20000"/>
              </a:spcBef>
              <a:spcAft>
                <a:spcPct val="0"/>
              </a:spcAft>
              <a:buClr>
                <a:schemeClr val="tx2"/>
              </a:buClr>
              <a:buSzPct val="70000"/>
              <a:buFont typeface="Wingdings" pitchFamily="2" charset="2"/>
              <a:buChar char="n"/>
              <a:tabLst>
                <a:tab pos="723900" algn="l"/>
                <a:tab pos="1447800" algn="l"/>
                <a:tab pos="2171700" algn="l"/>
                <a:tab pos="2895600" algn="l"/>
                <a:tab pos="3619500" algn="l"/>
              </a:tabLst>
              <a:defRPr sz="2200">
                <a:solidFill>
                  <a:schemeClr val="tx1"/>
                </a:solidFill>
                <a:latin typeface="Arial" pitchFamily="34" charset="0"/>
              </a:defRPr>
            </a:lvl6pPr>
            <a:lvl7pPr marL="2971800" indent="-228600" defTabSz="457200" eaLnBrk="0" fontAlgn="base" hangingPunct="0">
              <a:spcBef>
                <a:spcPct val="20000"/>
              </a:spcBef>
              <a:spcAft>
                <a:spcPct val="0"/>
              </a:spcAft>
              <a:buClr>
                <a:schemeClr val="tx2"/>
              </a:buClr>
              <a:buSzPct val="70000"/>
              <a:buFont typeface="Wingdings" pitchFamily="2" charset="2"/>
              <a:buChar char="n"/>
              <a:tabLst>
                <a:tab pos="723900" algn="l"/>
                <a:tab pos="1447800" algn="l"/>
                <a:tab pos="2171700" algn="l"/>
                <a:tab pos="2895600" algn="l"/>
                <a:tab pos="3619500" algn="l"/>
              </a:tabLst>
              <a:defRPr sz="2200">
                <a:solidFill>
                  <a:schemeClr val="tx1"/>
                </a:solidFill>
                <a:latin typeface="Arial" pitchFamily="34" charset="0"/>
              </a:defRPr>
            </a:lvl7pPr>
            <a:lvl8pPr marL="3429000" indent="-228600" defTabSz="457200" eaLnBrk="0" fontAlgn="base" hangingPunct="0">
              <a:spcBef>
                <a:spcPct val="20000"/>
              </a:spcBef>
              <a:spcAft>
                <a:spcPct val="0"/>
              </a:spcAft>
              <a:buClr>
                <a:schemeClr val="tx2"/>
              </a:buClr>
              <a:buSzPct val="70000"/>
              <a:buFont typeface="Wingdings" pitchFamily="2" charset="2"/>
              <a:buChar char="n"/>
              <a:tabLst>
                <a:tab pos="723900" algn="l"/>
                <a:tab pos="1447800" algn="l"/>
                <a:tab pos="2171700" algn="l"/>
                <a:tab pos="2895600" algn="l"/>
                <a:tab pos="3619500" algn="l"/>
              </a:tabLst>
              <a:defRPr sz="2200">
                <a:solidFill>
                  <a:schemeClr val="tx1"/>
                </a:solidFill>
                <a:latin typeface="Arial" pitchFamily="34" charset="0"/>
              </a:defRPr>
            </a:lvl8pPr>
            <a:lvl9pPr marL="3886200" indent="-228600" defTabSz="457200" eaLnBrk="0" fontAlgn="base" hangingPunct="0">
              <a:spcBef>
                <a:spcPct val="20000"/>
              </a:spcBef>
              <a:spcAft>
                <a:spcPct val="0"/>
              </a:spcAft>
              <a:buClr>
                <a:schemeClr val="tx2"/>
              </a:buClr>
              <a:buSzPct val="70000"/>
              <a:buFont typeface="Wingdings" pitchFamily="2" charset="2"/>
              <a:buChar char="n"/>
              <a:tabLst>
                <a:tab pos="723900" algn="l"/>
                <a:tab pos="1447800" algn="l"/>
                <a:tab pos="2171700" algn="l"/>
                <a:tab pos="2895600" algn="l"/>
                <a:tab pos="3619500" algn="l"/>
              </a:tabLst>
              <a:defRPr sz="2200">
                <a:solidFill>
                  <a:schemeClr val="tx1"/>
                </a:solidFill>
                <a:latin typeface="Arial" pitchFamily="34" charset="0"/>
              </a:defRPr>
            </a:lvl9pPr>
          </a:lstStyle>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Football practice</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Science experiment</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Class discussion</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Socratic seminar</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sz="2700" b="1" dirty="0">
                <a:latin typeface="Lucida Sans Unicode" pitchFamily="34" charset="0"/>
              </a:rPr>
              <a:t>Commercial online skills assessment</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b="1" dirty="0">
                <a:latin typeface="Lucida Sans Unicode" pitchFamily="34" charset="0"/>
              </a:rPr>
              <a:t>Speech</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b="1" dirty="0">
                <a:latin typeface="Lucida Sans Unicode" pitchFamily="34" charset="0"/>
              </a:rPr>
              <a:t>ACT</a:t>
            </a:r>
          </a:p>
          <a:p>
            <a:pPr defTabSz="914400" eaLnBrk="1" fontAlgn="base" hangingPunct="1">
              <a:lnSpc>
                <a:spcPct val="101000"/>
              </a:lnSpc>
              <a:spcBef>
                <a:spcPts val="400"/>
              </a:spcBef>
              <a:spcAft>
                <a:spcPct val="0"/>
              </a:spcAft>
              <a:buClr>
                <a:srgbClr val="2DA2BF"/>
              </a:buClr>
              <a:buSzPct val="68000"/>
              <a:buFont typeface="Wingdings 3" pitchFamily="18" charset="2"/>
              <a:buChar char=""/>
            </a:pPr>
            <a:r>
              <a:rPr lang="en-US" altLang="en-US" b="1" dirty="0">
                <a:latin typeface="Lucida Sans Unicode" pitchFamily="34" charset="0"/>
              </a:rPr>
              <a:t>Band Tryouts/auditions</a:t>
            </a:r>
          </a:p>
          <a:p>
            <a:pPr defTabSz="914400" eaLnBrk="1" fontAlgn="base" hangingPunct="1">
              <a:lnSpc>
                <a:spcPct val="101000"/>
              </a:lnSpc>
              <a:spcBef>
                <a:spcPts val="400"/>
              </a:spcBef>
              <a:spcAft>
                <a:spcPct val="0"/>
              </a:spcAft>
              <a:buClrTx/>
              <a:buSzTx/>
              <a:buFontTx/>
              <a:buNone/>
            </a:pPr>
            <a:endParaRPr lang="en-US" altLang="en-US" dirty="0">
              <a:solidFill>
                <a:srgbClr val="000000"/>
              </a:solidFill>
              <a:latin typeface="Lucida Sans Unicode" pitchFamily="34" charset="0"/>
            </a:endParaRPr>
          </a:p>
          <a:p>
            <a:pPr defTabSz="914400" eaLnBrk="1" fontAlgn="base" hangingPunct="1">
              <a:lnSpc>
                <a:spcPct val="101000"/>
              </a:lnSpc>
              <a:spcBef>
                <a:spcPts val="400"/>
              </a:spcBef>
              <a:spcAft>
                <a:spcPct val="0"/>
              </a:spcAft>
              <a:buClrTx/>
              <a:buSzTx/>
              <a:buFontTx/>
              <a:buNone/>
            </a:pPr>
            <a:endParaRPr lang="en-US" altLang="en-US" dirty="0">
              <a:solidFill>
                <a:srgbClr val="000000"/>
              </a:solidFill>
              <a:latin typeface="Lucida Sans Unicode" pitchFamily="34" charset="0"/>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581" y="72532"/>
            <a:ext cx="1229819" cy="122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23199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6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6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26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265">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1265">
                                            <p:txEl>
                                              <p:pRg st="1" end="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1265">
                                            <p:txEl>
                                              <p:pRg st="2" end="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1265">
                                            <p:txEl>
                                              <p:pRg st="3" end="3"/>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1265">
                                            <p:txEl>
                                              <p:pRg st="4" end="4"/>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1265">
                                            <p:txEl>
                                              <p:pRg st="5" end="5"/>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12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build="p" autoUpdateAnimBg="0"/>
      <p:bldP spid="11269"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t3.gstatic.com/images?q=tbn:ANd9GcQNa_m1YJPnxHwuArwSSmslSFlsXTgiwLbfeQBt3oJ1H-GVhAIqK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76200"/>
            <a:ext cx="1866900" cy="13392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799" y="284184"/>
            <a:ext cx="5878533" cy="923330"/>
          </a:xfrm>
          <a:prstGeom prst="rect">
            <a:avLst/>
          </a:prstGeom>
          <a:noFill/>
        </p:spPr>
        <p:txBody>
          <a:bodyPr wrap="none" lIns="91440" tIns="45720" rIns="91440" bIns="45720">
            <a:spAutoFit/>
          </a:bodyPr>
          <a:lstStyle/>
          <a:p>
            <a:pPr algn="ctr" defTabSz="914400" fontAlgn="base">
              <a:spcBef>
                <a:spcPct val="0"/>
              </a:spcBef>
              <a:spcAft>
                <a:spcPct val="0"/>
              </a:spcAft>
            </a:pPr>
            <a:r>
              <a:rPr lang="en-US" sz="5400" b="1" dirty="0" smtClean="0">
                <a:ln w="19050">
                  <a:solidFill>
                    <a:srgbClr val="1F497D">
                      <a:tint val="1000"/>
                    </a:srgbClr>
                  </a:solidFill>
                  <a:prstDash val="solid"/>
                </a:ln>
                <a:solidFill>
                  <a:schemeClr val="accent6">
                    <a:lumMod val="75000"/>
                  </a:schemeClr>
                </a:solidFill>
                <a:effectLst>
                  <a:outerShdw blurRad="50000" dist="50800" dir="7500000" algn="tl">
                    <a:srgbClr val="000000">
                      <a:shade val="5000"/>
                      <a:alpha val="35000"/>
                    </a:srgbClr>
                  </a:outerShdw>
                </a:effectLst>
                <a:latin typeface="Arial" charset="0"/>
              </a:rPr>
              <a:t>Partner Listening</a:t>
            </a:r>
            <a:endParaRPr lang="en-US" sz="5400" b="1" dirty="0">
              <a:ln w="19050">
                <a:solidFill>
                  <a:srgbClr val="1F497D">
                    <a:tint val="1000"/>
                  </a:srgbClr>
                </a:solidFill>
                <a:prstDash val="solid"/>
              </a:ln>
              <a:solidFill>
                <a:schemeClr val="accent6">
                  <a:lumMod val="75000"/>
                </a:schemeClr>
              </a:solidFill>
              <a:effectLst>
                <a:outerShdw blurRad="50000" dist="50800" dir="7500000" algn="tl">
                  <a:srgbClr val="000000">
                    <a:shade val="5000"/>
                    <a:alpha val="35000"/>
                  </a:srgbClr>
                </a:outerShdw>
              </a:effectLst>
              <a:latin typeface="Arial" charset="0"/>
            </a:endParaRPr>
          </a:p>
        </p:txBody>
      </p:sp>
      <p:sp>
        <p:nvSpPr>
          <p:cNvPr id="4" name="TextBox 3"/>
          <p:cNvSpPr txBox="1"/>
          <p:nvPr/>
        </p:nvSpPr>
        <p:spPr>
          <a:xfrm>
            <a:off x="228600" y="1447800"/>
            <a:ext cx="7105650" cy="3416320"/>
          </a:xfrm>
          <a:prstGeom prst="rect">
            <a:avLst/>
          </a:prstGeom>
          <a:noFill/>
        </p:spPr>
        <p:txBody>
          <a:bodyPr wrap="square" rtlCol="0">
            <a:spAutoFit/>
          </a:bodyPr>
          <a:lstStyle/>
          <a:p>
            <a:pPr defTabSz="914400" fontAlgn="base">
              <a:spcBef>
                <a:spcPct val="0"/>
              </a:spcBef>
              <a:spcAft>
                <a:spcPct val="0"/>
              </a:spcAft>
            </a:pPr>
            <a:r>
              <a:rPr lang="en-US" sz="3600" dirty="0" smtClean="0">
                <a:solidFill>
                  <a:prstClr val="black"/>
                </a:solidFill>
                <a:latin typeface="Comic Sans MS" panose="030F0702030302020204" pitchFamily="66" charset="0"/>
              </a:rPr>
              <a:t>Partner #1– Document examples of when students are learning.</a:t>
            </a:r>
          </a:p>
          <a:p>
            <a:pPr algn="ctr" defTabSz="914400" fontAlgn="base">
              <a:spcBef>
                <a:spcPct val="0"/>
              </a:spcBef>
              <a:spcAft>
                <a:spcPct val="0"/>
              </a:spcAft>
            </a:pPr>
            <a:endParaRPr lang="en-US" sz="3600" dirty="0" smtClean="0">
              <a:solidFill>
                <a:prstClr val="black"/>
              </a:solidFill>
              <a:latin typeface="Comic Sans MS" panose="030F0702030302020204" pitchFamily="66" charset="0"/>
            </a:endParaRPr>
          </a:p>
          <a:p>
            <a:pPr defTabSz="914400" fontAlgn="base">
              <a:spcBef>
                <a:spcPct val="0"/>
              </a:spcBef>
              <a:spcAft>
                <a:spcPct val="0"/>
              </a:spcAft>
            </a:pPr>
            <a:r>
              <a:rPr lang="en-US" sz="3600" dirty="0" smtClean="0">
                <a:solidFill>
                  <a:prstClr val="black"/>
                </a:solidFill>
                <a:latin typeface="Comic Sans MS" panose="030F0702030302020204" pitchFamily="66" charset="0"/>
              </a:rPr>
              <a:t>Partner #2– Document examples of when teacher is assessing.</a:t>
            </a:r>
            <a:endParaRPr lang="en-US" sz="3600" dirty="0">
              <a:solidFill>
                <a:prstClr val="black"/>
              </a:solidFill>
              <a:latin typeface="Comic Sans MS" panose="030F0702030302020204" pitchFamily="66" charset="0"/>
            </a:endParaRPr>
          </a:p>
        </p:txBody>
      </p:sp>
      <p:pic>
        <p:nvPicPr>
          <p:cNvPr id="6"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2698" y="4191000"/>
            <a:ext cx="4150603" cy="241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1029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581400" cy="3505200"/>
          </a:xfrm>
        </p:spPr>
        <p:txBody>
          <a:bodyPr/>
          <a:lstStyle/>
          <a:p>
            <a:r>
              <a:rPr lang="en-US" sz="6600" dirty="0" smtClean="0"/>
              <a:t>Share </a:t>
            </a:r>
            <a:br>
              <a:rPr lang="en-US" sz="6600" dirty="0" smtClean="0"/>
            </a:br>
            <a:r>
              <a:rPr lang="en-US" sz="6600" dirty="0" smtClean="0"/>
              <a:t>your </a:t>
            </a:r>
            <a:br>
              <a:rPr lang="en-US" sz="6600" dirty="0" smtClean="0"/>
            </a:br>
            <a:r>
              <a:rPr lang="en-US" sz="6600" dirty="0" smtClean="0"/>
              <a:t>lists</a:t>
            </a:r>
            <a:endParaRPr lang="en-US" sz="6600" dirty="0"/>
          </a:p>
        </p:txBody>
      </p:sp>
      <p:sp>
        <p:nvSpPr>
          <p:cNvPr id="4" name="Title 1"/>
          <p:cNvSpPr txBox="1">
            <a:spLocks/>
          </p:cNvSpPr>
          <p:nvPr/>
        </p:nvSpPr>
        <p:spPr bwMode="auto">
          <a:xfrm>
            <a:off x="4038600" y="1364010"/>
            <a:ext cx="4159469" cy="5257800"/>
          </a:xfrm>
          <a:prstGeom prst="rect">
            <a:avLst/>
          </a:prstGeom>
          <a:noFill/>
          <a:ln w="9525">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a:solidFill>
                  <a:schemeClr val="accent6">
                    <a:lumMod val="50000"/>
                  </a:schemeClr>
                </a:solidFill>
                <a:latin typeface="+mj-lt"/>
                <a:ea typeface="+mj-ea"/>
                <a:cs typeface="+mj-cs"/>
              </a:defRPr>
            </a:lvl1pPr>
            <a:lvl2pPr algn="l" rtl="0" eaLnBrk="1" fontAlgn="base" hangingPunct="1">
              <a:spcBef>
                <a:spcPct val="0"/>
              </a:spcBef>
              <a:spcAft>
                <a:spcPct val="0"/>
              </a:spcAft>
              <a:defRPr sz="4000">
                <a:solidFill>
                  <a:srgbClr val="336699"/>
                </a:solidFill>
                <a:latin typeface="Times New Roman" pitchFamily="18" charset="0"/>
              </a:defRPr>
            </a:lvl2pPr>
            <a:lvl3pPr algn="l" rtl="0" eaLnBrk="1" fontAlgn="base" hangingPunct="1">
              <a:spcBef>
                <a:spcPct val="0"/>
              </a:spcBef>
              <a:spcAft>
                <a:spcPct val="0"/>
              </a:spcAft>
              <a:defRPr sz="4000">
                <a:solidFill>
                  <a:srgbClr val="336699"/>
                </a:solidFill>
                <a:latin typeface="Times New Roman" pitchFamily="18" charset="0"/>
              </a:defRPr>
            </a:lvl3pPr>
            <a:lvl4pPr algn="l" rtl="0" eaLnBrk="1" fontAlgn="base" hangingPunct="1">
              <a:spcBef>
                <a:spcPct val="0"/>
              </a:spcBef>
              <a:spcAft>
                <a:spcPct val="0"/>
              </a:spcAft>
              <a:defRPr sz="4000">
                <a:solidFill>
                  <a:srgbClr val="336699"/>
                </a:solidFill>
                <a:latin typeface="Times New Roman" pitchFamily="18" charset="0"/>
              </a:defRPr>
            </a:lvl4pPr>
            <a:lvl5pPr algn="l" rtl="0" eaLnBrk="1" fontAlgn="base" hangingPunct="1">
              <a:spcBef>
                <a:spcPct val="0"/>
              </a:spcBef>
              <a:spcAft>
                <a:spcPct val="0"/>
              </a:spcAft>
              <a:defRPr sz="4000">
                <a:solidFill>
                  <a:srgbClr val="336699"/>
                </a:solidFill>
                <a:latin typeface="Times New Roman" pitchFamily="18" charset="0"/>
              </a:defRPr>
            </a:lvl5pPr>
            <a:lvl6pPr marL="457200" algn="l" rtl="0" eaLnBrk="1" fontAlgn="base" hangingPunct="1">
              <a:spcBef>
                <a:spcPct val="0"/>
              </a:spcBef>
              <a:spcAft>
                <a:spcPct val="0"/>
              </a:spcAft>
              <a:defRPr sz="4000">
                <a:solidFill>
                  <a:srgbClr val="336699"/>
                </a:solidFill>
                <a:latin typeface="Times New Roman" pitchFamily="18" charset="0"/>
              </a:defRPr>
            </a:lvl6pPr>
            <a:lvl7pPr marL="914400" algn="l" rtl="0" eaLnBrk="1" fontAlgn="base" hangingPunct="1">
              <a:spcBef>
                <a:spcPct val="0"/>
              </a:spcBef>
              <a:spcAft>
                <a:spcPct val="0"/>
              </a:spcAft>
              <a:defRPr sz="4000">
                <a:solidFill>
                  <a:srgbClr val="336699"/>
                </a:solidFill>
                <a:latin typeface="Times New Roman" pitchFamily="18" charset="0"/>
              </a:defRPr>
            </a:lvl7pPr>
            <a:lvl8pPr marL="1371600" algn="l" rtl="0" eaLnBrk="1" fontAlgn="base" hangingPunct="1">
              <a:spcBef>
                <a:spcPct val="0"/>
              </a:spcBef>
              <a:spcAft>
                <a:spcPct val="0"/>
              </a:spcAft>
              <a:defRPr sz="4000">
                <a:solidFill>
                  <a:srgbClr val="336699"/>
                </a:solidFill>
                <a:latin typeface="Times New Roman" pitchFamily="18" charset="0"/>
              </a:defRPr>
            </a:lvl8pPr>
            <a:lvl9pPr marL="1828800" algn="l" rtl="0" eaLnBrk="1" fontAlgn="base" hangingPunct="1">
              <a:spcBef>
                <a:spcPct val="0"/>
              </a:spcBef>
              <a:spcAft>
                <a:spcPct val="0"/>
              </a:spcAft>
              <a:defRPr sz="4000">
                <a:solidFill>
                  <a:srgbClr val="336699"/>
                </a:solidFill>
                <a:latin typeface="Times New Roman" pitchFamily="18" charset="0"/>
              </a:defRPr>
            </a:lvl9pPr>
          </a:lstStyle>
          <a:p>
            <a:r>
              <a:rPr lang="en-US" sz="4800" b="1" kern="0" dirty="0" smtClean="0">
                <a:solidFill>
                  <a:schemeClr val="tx1"/>
                </a:solidFill>
                <a:latin typeface="Calibri" panose="020F0502020204030204" pitchFamily="34" charset="0"/>
              </a:rPr>
              <a:t>What is the relationship between when students are learning and a teacher is assessing?</a:t>
            </a:r>
            <a:endParaRPr lang="en-US" sz="4800" b="1" kern="0" dirty="0">
              <a:solidFill>
                <a:schemeClr val="tx1"/>
              </a:solidFill>
              <a:latin typeface="Calibri" panose="020F0502020204030204" pitchFamily="34" charset="0"/>
            </a:endParaRPr>
          </a:p>
        </p:txBody>
      </p:sp>
      <p:grpSp>
        <p:nvGrpSpPr>
          <p:cNvPr id="6" name="Group 5"/>
          <p:cNvGrpSpPr/>
          <p:nvPr/>
        </p:nvGrpSpPr>
        <p:grpSpPr>
          <a:xfrm>
            <a:off x="304800" y="457200"/>
            <a:ext cx="7620000" cy="4724400"/>
            <a:chOff x="304800" y="152400"/>
            <a:chExt cx="7620000" cy="4724400"/>
          </a:xfrm>
        </p:grpSpPr>
        <p:pic>
          <p:nvPicPr>
            <p:cNvPr id="5" name="Picture 2" descr="https://encrypted-tbn0.gstatic.com/images?q=tbn:ANd9GcR0CaMjdhYRBADtDPXFhDqq86ILVtiYXG44uHDV8fmsSRdqvpH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3124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152400"/>
              <a:ext cx="7391400" cy="954107"/>
            </a:xfrm>
            <a:prstGeom prst="rect">
              <a:avLst/>
            </a:prstGeom>
            <a:solidFill>
              <a:srgbClr val="993300"/>
            </a:solidFill>
          </p:spPr>
          <p:txBody>
            <a:bodyPr wrap="square" rtlCol="0">
              <a:spAutoFit/>
            </a:bodyPr>
            <a:lstStyle/>
            <a:p>
              <a:r>
                <a:rPr lang="en-US" sz="2800" b="1" dirty="0" smtClean="0">
                  <a:solidFill>
                    <a:schemeClr val="bg1"/>
                  </a:solidFill>
                  <a:latin typeface="Calibri" panose="020F0502020204030204" pitchFamily="34" charset="0"/>
                </a:rPr>
                <a:t>Create a non-linguistic representation that represents your response to this prompt:</a:t>
              </a:r>
              <a:endParaRPr lang="en-US" sz="2800" b="1"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29264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Learning Needs?</a:t>
            </a:r>
            <a:endParaRPr lang="en-US" dirty="0"/>
          </a:p>
        </p:txBody>
      </p:sp>
      <p:sp>
        <p:nvSpPr>
          <p:cNvPr id="3" name="Content Placeholder 2"/>
          <p:cNvSpPr>
            <a:spLocks noGrp="1"/>
          </p:cNvSpPr>
          <p:nvPr>
            <p:ph idx="1"/>
          </p:nvPr>
        </p:nvSpPr>
        <p:spPr>
          <a:xfrm>
            <a:off x="346841" y="2191407"/>
            <a:ext cx="8566972" cy="3964563"/>
          </a:xfrm>
        </p:spPr>
        <p:txBody>
          <a:bodyPr>
            <a:noAutofit/>
          </a:bodyPr>
          <a:lstStyle/>
          <a:p>
            <a:pPr lvl="0"/>
            <a:r>
              <a:rPr lang="en-US" sz="2400" b="1" dirty="0" smtClean="0">
                <a:solidFill>
                  <a:schemeClr val="tx1"/>
                </a:solidFill>
              </a:rPr>
              <a:t>Meet </a:t>
            </a:r>
            <a:r>
              <a:rPr lang="en-US" sz="2400" b="1" dirty="0">
                <a:solidFill>
                  <a:schemeClr val="tx1"/>
                </a:solidFill>
              </a:rPr>
              <a:t>in grade level bands </a:t>
            </a:r>
            <a:r>
              <a:rPr lang="en-US" b="1" dirty="0">
                <a:solidFill>
                  <a:schemeClr val="tx1"/>
                </a:solidFill>
              </a:rPr>
              <a:t>(K-1; 2-3; 4-5; 6-8; 9-10; 11-12)</a:t>
            </a:r>
          </a:p>
          <a:p>
            <a:pPr lvl="0"/>
            <a:r>
              <a:rPr lang="en-US" sz="2400" b="1" dirty="0" smtClean="0">
                <a:solidFill>
                  <a:schemeClr val="tx1"/>
                </a:solidFill>
              </a:rPr>
              <a:t>Using your completed PL Activity Template:</a:t>
            </a:r>
          </a:p>
          <a:p>
            <a:pPr lvl="1"/>
            <a:r>
              <a:rPr lang="en-US" sz="2400" b="1" dirty="0" smtClean="0">
                <a:solidFill>
                  <a:schemeClr val="tx1"/>
                </a:solidFill>
              </a:rPr>
              <a:t>Prioritize the top </a:t>
            </a:r>
            <a:r>
              <a:rPr lang="en-US" sz="2400" b="1" dirty="0">
                <a:solidFill>
                  <a:schemeClr val="tx1"/>
                </a:solidFill>
              </a:rPr>
              <a:t>5 PL needs in order </a:t>
            </a:r>
            <a:r>
              <a:rPr lang="en-US" sz="2400" b="1" dirty="0" smtClean="0">
                <a:solidFill>
                  <a:schemeClr val="tx1"/>
                </a:solidFill>
              </a:rPr>
              <a:t>                           </a:t>
            </a:r>
            <a:r>
              <a:rPr lang="en-US" sz="2000" b="1" dirty="0" smtClean="0">
                <a:solidFill>
                  <a:schemeClr val="tx1"/>
                </a:solidFill>
              </a:rPr>
              <a:t>(1being </a:t>
            </a:r>
            <a:r>
              <a:rPr lang="en-US" sz="2000" b="1" dirty="0">
                <a:solidFill>
                  <a:schemeClr val="tx1"/>
                </a:solidFill>
              </a:rPr>
              <a:t>the most </a:t>
            </a:r>
            <a:r>
              <a:rPr lang="en-US" sz="2000" b="1" dirty="0" smtClean="0">
                <a:solidFill>
                  <a:schemeClr val="tx1"/>
                </a:solidFill>
              </a:rPr>
              <a:t>important)</a:t>
            </a:r>
            <a:endParaRPr lang="en-US" sz="2000" b="1" dirty="0">
              <a:solidFill>
                <a:schemeClr val="tx1"/>
              </a:solidFill>
            </a:endParaRPr>
          </a:p>
          <a:p>
            <a:pPr lvl="0"/>
            <a:r>
              <a:rPr lang="en-US" sz="2400" b="1" dirty="0">
                <a:solidFill>
                  <a:schemeClr val="tx1"/>
                </a:solidFill>
              </a:rPr>
              <a:t>Share with others in your grade </a:t>
            </a:r>
            <a:r>
              <a:rPr lang="en-US" sz="2400" b="1" dirty="0" smtClean="0">
                <a:solidFill>
                  <a:schemeClr val="tx1"/>
                </a:solidFill>
              </a:rPr>
              <a:t>band. </a:t>
            </a:r>
            <a:endParaRPr lang="en-US" sz="2400" b="1" dirty="0">
              <a:solidFill>
                <a:schemeClr val="tx1"/>
              </a:solidFill>
            </a:endParaRPr>
          </a:p>
          <a:p>
            <a:pPr lvl="0"/>
            <a:r>
              <a:rPr lang="en-US" sz="2400" b="1" dirty="0" smtClean="0">
                <a:solidFill>
                  <a:schemeClr val="tx1"/>
                </a:solidFill>
              </a:rPr>
              <a:t>As a grade band, determine your TOP </a:t>
            </a:r>
            <a:r>
              <a:rPr lang="en-US" sz="2400" b="1" dirty="0">
                <a:solidFill>
                  <a:schemeClr val="tx1"/>
                </a:solidFill>
              </a:rPr>
              <a:t>3 PL </a:t>
            </a:r>
            <a:r>
              <a:rPr lang="en-US" sz="2400" b="1" dirty="0" smtClean="0">
                <a:solidFill>
                  <a:schemeClr val="tx1"/>
                </a:solidFill>
              </a:rPr>
              <a:t>needs.</a:t>
            </a:r>
            <a:endParaRPr lang="en-US" sz="2400" b="1" dirty="0">
              <a:solidFill>
                <a:schemeClr val="tx1"/>
              </a:solidFill>
            </a:endParaRPr>
          </a:p>
          <a:p>
            <a:r>
              <a:rPr lang="en-US" sz="2400" b="1" dirty="0">
                <a:solidFill>
                  <a:schemeClr val="tx1"/>
                </a:solidFill>
              </a:rPr>
              <a:t>Place </a:t>
            </a:r>
            <a:r>
              <a:rPr lang="en-US" sz="2400" b="1" dirty="0" smtClean="0">
                <a:solidFill>
                  <a:schemeClr val="tx1"/>
                </a:solidFill>
              </a:rPr>
              <a:t>these TOP </a:t>
            </a:r>
            <a:r>
              <a:rPr lang="en-US" sz="2400" b="1" dirty="0">
                <a:solidFill>
                  <a:schemeClr val="tx1"/>
                </a:solidFill>
              </a:rPr>
              <a:t>3 </a:t>
            </a:r>
            <a:r>
              <a:rPr lang="en-US" sz="2400" b="1" dirty="0" smtClean="0">
                <a:solidFill>
                  <a:schemeClr val="tx1"/>
                </a:solidFill>
              </a:rPr>
              <a:t>PL needs on the provided color </a:t>
            </a:r>
            <a:r>
              <a:rPr lang="en-US" sz="2400" b="1" dirty="0">
                <a:solidFill>
                  <a:schemeClr val="tx1"/>
                </a:solidFill>
              </a:rPr>
              <a:t>handout </a:t>
            </a:r>
            <a:r>
              <a:rPr lang="en-US" sz="2400" b="1" dirty="0" smtClean="0">
                <a:solidFill>
                  <a:schemeClr val="tx1"/>
                </a:solidFill>
              </a:rPr>
              <a:t>and submit to one of the facilitators.</a:t>
            </a:r>
            <a:endParaRPr lang="en-US" sz="2400" b="1" dirty="0">
              <a:solidFill>
                <a:schemeClr val="tx1"/>
              </a:solidFill>
            </a:endParaRPr>
          </a:p>
        </p:txBody>
      </p:sp>
    </p:spTree>
    <p:extLst>
      <p:ext uri="{BB962C8B-B14F-4D97-AF65-F5344CB8AC3E}">
        <p14:creationId xmlns:p14="http://schemas.microsoft.com/office/powerpoint/2010/main" val="16028109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1865"/>
            <a:ext cx="8584710" cy="1116012"/>
          </a:xfrm>
        </p:spPr>
        <p:txBody>
          <a:bodyPr>
            <a:normAutofit fontScale="90000"/>
          </a:bodyPr>
          <a:lstStyle/>
          <a:p>
            <a:pPr algn="ctr"/>
            <a:r>
              <a:rPr lang="en-US" b="1" dirty="0" smtClean="0">
                <a:effectLst>
                  <a:outerShdw blurRad="38100" dist="38100" dir="2700000" algn="tl">
                    <a:srgbClr val="DDDDDD"/>
                  </a:outerShdw>
                </a:effectLst>
                <a:latin typeface="Rockwell" charset="0"/>
                <a:ea typeface="MS PGothic" charset="0"/>
              </a:rPr>
              <a:t>Social Studies Standards:</a:t>
            </a:r>
            <a:br>
              <a:rPr lang="en-US" b="1" dirty="0" smtClean="0">
                <a:effectLst>
                  <a:outerShdw blurRad="38100" dist="38100" dir="2700000" algn="tl">
                    <a:srgbClr val="DDDDDD"/>
                  </a:outerShdw>
                </a:effectLst>
                <a:latin typeface="Rockwell" charset="0"/>
                <a:ea typeface="MS PGothic" charset="0"/>
              </a:rPr>
            </a:br>
            <a:r>
              <a:rPr lang="en-US" b="1" dirty="0" smtClean="0">
                <a:effectLst>
                  <a:outerShdw blurRad="38100" dist="38100" dir="2700000" algn="tl">
                    <a:srgbClr val="DDDDDD"/>
                  </a:outerShdw>
                </a:effectLst>
                <a:latin typeface="Rockwell" charset="0"/>
                <a:ea typeface="MS PGothic" charset="0"/>
              </a:rPr>
              <a:t> Projected </a:t>
            </a:r>
            <a:r>
              <a:rPr lang="en-US" b="1" dirty="0">
                <a:effectLst>
                  <a:outerShdw blurRad="38100" dist="38100" dir="2700000" algn="tl">
                    <a:srgbClr val="DDDDDD"/>
                  </a:outerShdw>
                </a:effectLst>
                <a:latin typeface="Rockwell" charset="0"/>
                <a:ea typeface="MS PGothic" charset="0"/>
              </a:rPr>
              <a:t>Timeline At A Glance…</a:t>
            </a:r>
          </a:p>
        </p:txBody>
      </p:sp>
      <p:sp>
        <p:nvSpPr>
          <p:cNvPr id="29699" name="Content Placeholder 2"/>
          <p:cNvSpPr>
            <a:spLocks noGrp="1"/>
          </p:cNvSpPr>
          <p:nvPr>
            <p:ph idx="1"/>
          </p:nvPr>
        </p:nvSpPr>
        <p:spPr>
          <a:xfrm>
            <a:off x="304800" y="1646238"/>
            <a:ext cx="8229600" cy="5373687"/>
          </a:xfrm>
          <a:extLst/>
        </p:spPr>
        <p:txBody>
          <a:bodyPr>
            <a:normAutofit/>
          </a:bodyPr>
          <a:lstStyle/>
          <a:p>
            <a:pPr>
              <a:buFont typeface="Wingdings" pitchFamily="2" charset="2"/>
              <a:buChar char="n"/>
              <a:defRPr/>
            </a:pPr>
            <a:r>
              <a:rPr lang="en-US" b="1" dirty="0">
                <a:solidFill>
                  <a:srgbClr val="FF0000"/>
                </a:solidFill>
                <a:cs typeface="ＭＳ Ｐゴシック" charset="0"/>
              </a:rPr>
              <a:t>September 2014 </a:t>
            </a:r>
            <a:r>
              <a:rPr lang="en-US" b="1" dirty="0">
                <a:solidFill>
                  <a:schemeClr val="tx1"/>
                </a:solidFill>
                <a:cs typeface="ＭＳ Ｐゴシック" charset="0"/>
              </a:rPr>
              <a:t>Targeted Focus Groups</a:t>
            </a:r>
          </a:p>
          <a:p>
            <a:pPr>
              <a:buFont typeface="Wingdings" pitchFamily="2" charset="2"/>
              <a:buChar char="n"/>
              <a:defRPr/>
            </a:pPr>
            <a:r>
              <a:rPr lang="en-US" b="1" dirty="0">
                <a:solidFill>
                  <a:srgbClr val="FF0000"/>
                </a:solidFill>
                <a:cs typeface="ＭＳ Ｐゴシック" charset="0"/>
              </a:rPr>
              <a:t>October 2014</a:t>
            </a:r>
            <a:r>
              <a:rPr lang="en-US" dirty="0">
                <a:solidFill>
                  <a:srgbClr val="FF0000"/>
                </a:solidFill>
                <a:cs typeface="ＭＳ Ｐゴシック" charset="0"/>
              </a:rPr>
              <a:t> </a:t>
            </a:r>
            <a:r>
              <a:rPr lang="en-US" b="1" dirty="0">
                <a:solidFill>
                  <a:schemeClr val="tx1"/>
                </a:solidFill>
                <a:cs typeface="ＭＳ Ｐゴシック" charset="0"/>
              </a:rPr>
              <a:t>First Read KBE and compile feedback</a:t>
            </a:r>
          </a:p>
          <a:p>
            <a:pPr>
              <a:buFont typeface="Wingdings" pitchFamily="2" charset="2"/>
              <a:buChar char="n"/>
              <a:defRPr/>
            </a:pPr>
            <a:r>
              <a:rPr lang="en-US" b="1" dirty="0">
                <a:solidFill>
                  <a:srgbClr val="FF0000"/>
                </a:solidFill>
                <a:cs typeface="ＭＳ Ｐゴシック" charset="0"/>
              </a:rPr>
              <a:t>November 2014 </a:t>
            </a:r>
            <a:r>
              <a:rPr lang="en-US" b="1" dirty="0">
                <a:solidFill>
                  <a:schemeClr val="tx1"/>
                </a:solidFill>
                <a:cs typeface="ＭＳ Ｐゴシック" charset="0"/>
              </a:rPr>
              <a:t>Representative sub-group of standards writers will meet to review Feedback and Refine Draft</a:t>
            </a:r>
          </a:p>
          <a:p>
            <a:pPr>
              <a:buFont typeface="Wingdings" pitchFamily="2" charset="2"/>
              <a:buChar char="n"/>
              <a:defRPr/>
            </a:pPr>
            <a:r>
              <a:rPr lang="en-US" b="1" strike="sngStrike" dirty="0">
                <a:solidFill>
                  <a:srgbClr val="FF0000"/>
                </a:solidFill>
                <a:cs typeface="ＭＳ Ｐゴシック" charset="0"/>
              </a:rPr>
              <a:t>December 2014 </a:t>
            </a:r>
            <a:r>
              <a:rPr lang="en-US" b="1" strike="sngStrike" dirty="0">
                <a:solidFill>
                  <a:schemeClr val="tx1"/>
                </a:solidFill>
                <a:cs typeface="ＭＳ Ｐゴシック" charset="0"/>
              </a:rPr>
              <a:t>Second Read  </a:t>
            </a:r>
          </a:p>
          <a:p>
            <a:pPr marL="0" indent="0">
              <a:buFont typeface="Wingdings" pitchFamily="2" charset="2"/>
              <a:buNone/>
              <a:defRPr/>
            </a:pPr>
            <a:r>
              <a:rPr lang="en-US" b="1" dirty="0" smtClean="0">
                <a:solidFill>
                  <a:schemeClr val="tx1"/>
                </a:solidFill>
                <a:cs typeface="ＭＳ Ｐゴシック" charset="0"/>
              </a:rPr>
              <a:t>***DELAYED </a:t>
            </a:r>
            <a:r>
              <a:rPr lang="en-US" b="1" dirty="0">
                <a:solidFill>
                  <a:schemeClr val="tx1"/>
                </a:solidFill>
                <a:cs typeface="ＭＳ Ｐゴシック" charset="0"/>
              </a:rPr>
              <a:t>for more </a:t>
            </a:r>
            <a:r>
              <a:rPr lang="en-US" b="1" dirty="0" smtClean="0">
                <a:solidFill>
                  <a:schemeClr val="tx1"/>
                </a:solidFill>
                <a:cs typeface="ＭＳ Ｐゴシック" charset="0"/>
              </a:rPr>
              <a:t>feedback***</a:t>
            </a:r>
            <a:endParaRPr lang="en-US" b="1" dirty="0">
              <a:solidFill>
                <a:schemeClr val="tx1"/>
              </a:solidFill>
              <a:cs typeface="ＭＳ Ｐゴシック" charset="0"/>
            </a:endParaRPr>
          </a:p>
          <a:p>
            <a:pPr>
              <a:buFont typeface="Wingdings" pitchFamily="2" charset="2"/>
              <a:buChar char="n"/>
              <a:defRPr/>
            </a:pPr>
            <a:r>
              <a:rPr lang="en-US" b="1" dirty="0" smtClean="0">
                <a:solidFill>
                  <a:srgbClr val="FF0000"/>
                </a:solidFill>
                <a:cs typeface="ＭＳ Ｐゴシック" charset="0"/>
              </a:rPr>
              <a:t>January 27, 2015</a:t>
            </a:r>
            <a:r>
              <a:rPr lang="en-US" b="1" dirty="0" smtClean="0">
                <a:solidFill>
                  <a:srgbClr val="000000"/>
                </a:solidFill>
                <a:cs typeface="ＭＳ Ｐゴシック" charset="0"/>
              </a:rPr>
              <a:t> KVEC </a:t>
            </a:r>
            <a:r>
              <a:rPr lang="en-US" b="1" dirty="0" smtClean="0">
                <a:solidFill>
                  <a:schemeClr val="tx1"/>
                </a:solidFill>
                <a:cs typeface="ＭＳ Ｐゴシック" charset="0"/>
              </a:rPr>
              <a:t>SSTLN Meeting Cancelled </a:t>
            </a:r>
            <a:endParaRPr lang="en-US" b="1" dirty="0" smtClean="0">
              <a:solidFill>
                <a:srgbClr val="FF0000"/>
              </a:solidFill>
              <a:cs typeface="ＭＳ Ｐゴシック" charset="0"/>
            </a:endParaRPr>
          </a:p>
          <a:p>
            <a:pPr>
              <a:buFont typeface="Wingdings" pitchFamily="2" charset="2"/>
              <a:buChar char="n"/>
              <a:defRPr/>
            </a:pPr>
            <a:r>
              <a:rPr lang="en-US" b="1" dirty="0" smtClean="0">
                <a:solidFill>
                  <a:srgbClr val="FF0000"/>
                </a:solidFill>
                <a:cs typeface="ＭＳ Ｐゴシック" charset="0"/>
              </a:rPr>
              <a:t>3 SUMMER DATES for Social Studies Network</a:t>
            </a:r>
          </a:p>
          <a:p>
            <a:pPr lvl="1">
              <a:buFont typeface="Wingdings" pitchFamily="2" charset="2"/>
              <a:buChar char="n"/>
              <a:defRPr/>
            </a:pPr>
            <a:r>
              <a:rPr lang="en-US" b="1" dirty="0" smtClean="0">
                <a:solidFill>
                  <a:srgbClr val="FF0000"/>
                </a:solidFill>
                <a:cs typeface="ＭＳ Ｐゴシック" charset="0"/>
              </a:rPr>
              <a:t> Tentative</a:t>
            </a:r>
          </a:p>
          <a:p>
            <a:pPr>
              <a:buFont typeface="Wingdings" pitchFamily="2" charset="2"/>
              <a:buChar char="n"/>
              <a:defRPr/>
            </a:pPr>
            <a:r>
              <a:rPr lang="en-US" b="1" dirty="0" smtClean="0">
                <a:solidFill>
                  <a:srgbClr val="FF0000"/>
                </a:solidFill>
                <a:cs typeface="ＭＳ Ｐゴシック" charset="0"/>
              </a:rPr>
              <a:t>2015</a:t>
            </a:r>
            <a:r>
              <a:rPr lang="en-US" b="1" dirty="0">
                <a:solidFill>
                  <a:srgbClr val="FF0000"/>
                </a:solidFill>
                <a:cs typeface="ＭＳ Ｐゴシック" charset="0"/>
              </a:rPr>
              <a:t>-</a:t>
            </a:r>
            <a:r>
              <a:rPr lang="en-US" b="1" dirty="0" smtClean="0">
                <a:solidFill>
                  <a:srgbClr val="FF0000"/>
                </a:solidFill>
                <a:cs typeface="ＭＳ Ｐゴシック" charset="0"/>
              </a:rPr>
              <a:t>2016 </a:t>
            </a:r>
            <a:r>
              <a:rPr lang="en-US" b="1" dirty="0" smtClean="0">
                <a:solidFill>
                  <a:srgbClr val="000000"/>
                </a:solidFill>
                <a:cs typeface="ＭＳ Ｐゴシック" charset="0"/>
              </a:rPr>
              <a:t>Projected </a:t>
            </a:r>
            <a:r>
              <a:rPr lang="en-US" b="1" dirty="0" smtClean="0">
                <a:solidFill>
                  <a:schemeClr val="tx1"/>
                </a:solidFill>
                <a:cs typeface="ＭＳ Ｐゴシック" charset="0"/>
              </a:rPr>
              <a:t>Implementation </a:t>
            </a:r>
            <a:endParaRPr lang="en-US" b="1" dirty="0">
              <a:solidFill>
                <a:schemeClr val="tx1"/>
              </a:solidFill>
              <a:cs typeface="ＭＳ Ｐゴシック" charset="0"/>
            </a:endParaRPr>
          </a:p>
        </p:txBody>
      </p:sp>
      <p:pic>
        <p:nvPicPr>
          <p:cNvPr id="30724" name="Picture 2" descr="C:\Users\dwaggon\AppData\Local\Microsoft\Windows\Temporary Internet Files\Content.IE5\KRF3L832\MP9004025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912" y="3269927"/>
            <a:ext cx="2046661" cy="306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353112"/>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22" y="1143000"/>
            <a:ext cx="4082437" cy="5028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848"/>
            <a:ext cx="3903198" cy="488926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Rectangle 1"/>
          <p:cNvSpPr/>
          <p:nvPr/>
        </p:nvSpPr>
        <p:spPr>
          <a:xfrm>
            <a:off x="1030008" y="76200"/>
            <a:ext cx="70839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rPr>
              <a:t>Unpacking Your Day</a:t>
            </a:r>
            <a:endParaRPr lang="en-US" sz="5400" b="1" cap="none" spc="0" dirty="0">
              <a:ln w="11430"/>
            </a:endParaRPr>
          </a:p>
        </p:txBody>
      </p:sp>
    </p:spTree>
    <p:extLst>
      <p:ext uri="{BB962C8B-B14F-4D97-AF65-F5344CB8AC3E}">
        <p14:creationId xmlns:p14="http://schemas.microsoft.com/office/powerpoint/2010/main" val="24177744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REMEMBER:</a:t>
            </a:r>
            <a:r>
              <a:rPr lang="en-US" dirty="0" smtClean="0"/>
              <a:t> Maximize Your Professional Learning </a:t>
            </a:r>
            <a:endParaRPr lang="en-US" dirty="0"/>
          </a:p>
        </p:txBody>
      </p:sp>
      <p:sp>
        <p:nvSpPr>
          <p:cNvPr id="3" name="Content Placeholder 2"/>
          <p:cNvSpPr>
            <a:spLocks noGrp="1"/>
          </p:cNvSpPr>
          <p:nvPr>
            <p:ph idx="1"/>
          </p:nvPr>
        </p:nvSpPr>
        <p:spPr>
          <a:xfrm>
            <a:off x="252249" y="2254470"/>
            <a:ext cx="8661564" cy="4288220"/>
          </a:xfrm>
        </p:spPr>
        <p:txBody>
          <a:bodyPr>
            <a:normAutofit/>
          </a:bodyPr>
          <a:lstStyle/>
          <a:p>
            <a:pPr marL="342900" lvl="1" indent="-342900">
              <a:spcBef>
                <a:spcPts val="2000"/>
              </a:spcBef>
              <a:buClr>
                <a:schemeClr val="accent1"/>
              </a:buClr>
            </a:pPr>
            <a:r>
              <a:rPr lang="en-US" sz="2000" b="1" i="1" u="sng" dirty="0" smtClean="0">
                <a:solidFill>
                  <a:schemeClr val="tx1"/>
                </a:solidFill>
              </a:rPr>
              <a:t>Make Just One Change</a:t>
            </a:r>
            <a:r>
              <a:rPr lang="en-US" sz="2000" b="1" dirty="0" smtClean="0">
                <a:solidFill>
                  <a:schemeClr val="tx1"/>
                </a:solidFill>
              </a:rPr>
              <a:t>: Read Chapter 9: “A Memo to My Fellow Teachers” </a:t>
            </a:r>
          </a:p>
          <a:p>
            <a:pPr lvl="0"/>
            <a:r>
              <a:rPr lang="en-US" b="1" dirty="0" smtClean="0">
                <a:solidFill>
                  <a:schemeClr val="tx1"/>
                </a:solidFill>
              </a:rPr>
              <a:t>Implement </a:t>
            </a:r>
            <a:r>
              <a:rPr lang="en-US" b="1" dirty="0">
                <a:solidFill>
                  <a:schemeClr val="tx1"/>
                </a:solidFill>
              </a:rPr>
              <a:t>the QFT Process with your students (suggest to do this 2 times) </a:t>
            </a:r>
          </a:p>
          <a:p>
            <a:r>
              <a:rPr lang="en-US" b="1" dirty="0">
                <a:solidFill>
                  <a:schemeClr val="tx1"/>
                </a:solidFill>
              </a:rPr>
              <a:t>Bring DEFENSIBLE EVIDENCE of EFFECTIVE STUDENT QUESTIONING to the DECEMBER 2</a:t>
            </a:r>
            <a:r>
              <a:rPr lang="en-US" b="1" baseline="30000" dirty="0">
                <a:solidFill>
                  <a:schemeClr val="tx1"/>
                </a:solidFill>
              </a:rPr>
              <a:t>ND</a:t>
            </a:r>
            <a:r>
              <a:rPr lang="en-US" b="1" dirty="0">
                <a:solidFill>
                  <a:schemeClr val="tx1"/>
                </a:solidFill>
              </a:rPr>
              <a:t> </a:t>
            </a:r>
            <a:r>
              <a:rPr lang="en-US" b="1" dirty="0" smtClean="0">
                <a:solidFill>
                  <a:schemeClr val="tx1"/>
                </a:solidFill>
              </a:rPr>
              <a:t>meeting. </a:t>
            </a:r>
            <a:r>
              <a:rPr lang="en-US" b="1" dirty="0">
                <a:solidFill>
                  <a:schemeClr val="tx1"/>
                </a:solidFill>
              </a:rPr>
              <a:t>DEFENSIBLE EVIDENCE of QUESTIONING MASTERY </a:t>
            </a:r>
            <a:r>
              <a:rPr lang="en-US" sz="1800" b="1" i="1" dirty="0">
                <a:solidFill>
                  <a:schemeClr val="tx1"/>
                </a:solidFill>
              </a:rPr>
              <a:t>(narratives, pictures, video, student work, etc</a:t>
            </a:r>
            <a:r>
              <a:rPr lang="en-US" sz="1800" b="1" i="1" dirty="0" smtClean="0">
                <a:solidFill>
                  <a:schemeClr val="tx1"/>
                </a:solidFill>
              </a:rPr>
              <a:t>.)</a:t>
            </a:r>
            <a:endParaRPr lang="en-US" sz="1800" b="1" i="1" dirty="0">
              <a:solidFill>
                <a:schemeClr val="tx1"/>
              </a:solidFill>
            </a:endParaRPr>
          </a:p>
          <a:p>
            <a:pPr lvl="0"/>
            <a:r>
              <a:rPr lang="en-US" b="1" dirty="0" smtClean="0">
                <a:solidFill>
                  <a:schemeClr val="tx1"/>
                </a:solidFill>
              </a:rPr>
              <a:t>Reflect </a:t>
            </a:r>
            <a:r>
              <a:rPr lang="en-US" b="1" dirty="0">
                <a:solidFill>
                  <a:schemeClr val="tx1"/>
                </a:solidFill>
              </a:rPr>
              <a:t>upon </a:t>
            </a:r>
            <a:r>
              <a:rPr lang="en-US" b="1" dirty="0" smtClean="0">
                <a:solidFill>
                  <a:schemeClr val="tx1"/>
                </a:solidFill>
              </a:rPr>
              <a:t>your QFT </a:t>
            </a:r>
            <a:r>
              <a:rPr lang="en-US" b="1" dirty="0">
                <a:solidFill>
                  <a:schemeClr val="tx1"/>
                </a:solidFill>
              </a:rPr>
              <a:t>experience by making notes in your journal about the lesson </a:t>
            </a:r>
            <a:r>
              <a:rPr lang="en-US" b="1" dirty="0" smtClean="0">
                <a:solidFill>
                  <a:schemeClr val="tx1"/>
                </a:solidFill>
              </a:rPr>
              <a:t>and  </a:t>
            </a:r>
            <a:r>
              <a:rPr lang="en-US" b="1" dirty="0">
                <a:solidFill>
                  <a:schemeClr val="tx1"/>
                </a:solidFill>
              </a:rPr>
              <a:t>student’s responses.</a:t>
            </a:r>
          </a:p>
          <a:p>
            <a:pPr lvl="0"/>
            <a:r>
              <a:rPr lang="en-US" b="1" dirty="0" smtClean="0">
                <a:solidFill>
                  <a:schemeClr val="tx1"/>
                </a:solidFill>
              </a:rPr>
              <a:t>December 2</a:t>
            </a:r>
            <a:r>
              <a:rPr lang="en-US" b="1" baseline="30000" dirty="0" smtClean="0">
                <a:solidFill>
                  <a:schemeClr val="tx1"/>
                </a:solidFill>
              </a:rPr>
              <a:t>nd</a:t>
            </a:r>
            <a:r>
              <a:rPr lang="en-US" b="1" dirty="0" smtClean="0">
                <a:solidFill>
                  <a:schemeClr val="tx1"/>
                </a:solidFill>
              </a:rPr>
              <a:t> TLN Meeting: Grade Level Group Share-A-Thon</a:t>
            </a:r>
          </a:p>
          <a:p>
            <a:pPr marL="0" indent="0">
              <a:buNone/>
            </a:pPr>
            <a:endParaRPr lang="en-US" dirty="0"/>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121" y="0"/>
            <a:ext cx="2114879" cy="134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8318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Remember…</a:t>
            </a:r>
            <a:endParaRPr lang="en-US" sz="4000" dirty="0"/>
          </a:p>
        </p:txBody>
      </p:sp>
      <p:sp>
        <p:nvSpPr>
          <p:cNvPr id="3" name="Content Placeholder 2"/>
          <p:cNvSpPr>
            <a:spLocks noGrp="1"/>
          </p:cNvSpPr>
          <p:nvPr>
            <p:ph idx="1"/>
          </p:nvPr>
        </p:nvSpPr>
        <p:spPr>
          <a:xfrm>
            <a:off x="404976" y="2179910"/>
            <a:ext cx="7610476" cy="3670767"/>
          </a:xfrm>
        </p:spPr>
        <p:txBody>
          <a:bodyPr>
            <a:normAutofit/>
          </a:bodyPr>
          <a:lstStyle/>
          <a:p>
            <a:pPr lvl="2">
              <a:defRPr/>
            </a:pPr>
            <a:r>
              <a:rPr lang="en-US" sz="3600" b="1" dirty="0">
                <a:solidFill>
                  <a:schemeClr val="tx1"/>
                </a:solidFill>
              </a:rPr>
              <a:t>Turn in your Evaluation</a:t>
            </a:r>
          </a:p>
          <a:p>
            <a:pPr lvl="2">
              <a:defRPr/>
            </a:pPr>
            <a:r>
              <a:rPr lang="en-US" sz="3600" b="1" dirty="0">
                <a:solidFill>
                  <a:schemeClr val="tx1"/>
                </a:solidFill>
              </a:rPr>
              <a:t>Get your </a:t>
            </a:r>
            <a:r>
              <a:rPr lang="en-US" sz="3600" b="1" dirty="0" smtClean="0">
                <a:solidFill>
                  <a:schemeClr val="tx1"/>
                </a:solidFill>
              </a:rPr>
              <a:t>certificate</a:t>
            </a:r>
          </a:p>
          <a:p>
            <a:pPr lvl="2">
              <a:defRPr/>
            </a:pPr>
            <a:r>
              <a:rPr lang="en-US" sz="3600" b="1" dirty="0" smtClean="0">
                <a:solidFill>
                  <a:schemeClr val="tx1"/>
                </a:solidFill>
              </a:rPr>
              <a:t>Our next meeting is:</a:t>
            </a:r>
            <a:endParaRPr lang="en-US" sz="3600" b="1" dirty="0">
              <a:solidFill>
                <a:schemeClr val="tx1"/>
              </a:solidFill>
            </a:endParaRPr>
          </a:p>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332" y="4160728"/>
            <a:ext cx="190664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77333" y="4639609"/>
            <a:ext cx="3754810" cy="1107996"/>
          </a:xfrm>
          <a:prstGeom prst="rect">
            <a:avLst/>
          </a:prstGeom>
        </p:spPr>
        <p:txBody>
          <a:bodyPr wrap="none">
            <a:spAutoFit/>
          </a:bodyPr>
          <a:lstStyle/>
          <a:p>
            <a:r>
              <a:rPr lang="en-US" sz="6600" b="1" dirty="0">
                <a:latin typeface="Rockwell Extra Bold" panose="02060903040505020403" pitchFamily="18" charset="0"/>
              </a:rPr>
              <a:t>2, 2014 </a:t>
            </a:r>
          </a:p>
        </p:txBody>
      </p:sp>
    </p:spTree>
    <p:extLst>
      <p:ext uri="{BB962C8B-B14F-4D97-AF65-F5344CB8AC3E}">
        <p14:creationId xmlns:p14="http://schemas.microsoft.com/office/powerpoint/2010/main" val="2302363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44" t="22574" r="15352" b="6781"/>
          <a:stretch/>
        </p:blipFill>
        <p:spPr bwMode="auto">
          <a:xfrm>
            <a:off x="5687" y="1494043"/>
            <a:ext cx="9138313" cy="52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0" y="310334"/>
            <a:ext cx="8913813" cy="914400"/>
          </a:xfrm>
        </p:spPr>
        <p:txBody>
          <a:bodyPr>
            <a:normAutofit fontScale="90000"/>
          </a:bodyPr>
          <a:lstStyle/>
          <a:p>
            <a:r>
              <a:rPr lang="en-US" dirty="0" smtClean="0"/>
              <a:t>Domain 3: Instruction</a:t>
            </a:r>
            <a:br>
              <a:rPr lang="en-US" dirty="0" smtClean="0"/>
            </a:br>
            <a:r>
              <a:rPr lang="en-US" sz="2700" dirty="0" smtClean="0"/>
              <a:t>3b – Questioning &amp; Discussion </a:t>
            </a:r>
            <a:r>
              <a:rPr lang="en-US" sz="2700" dirty="0"/>
              <a:t>T</a:t>
            </a:r>
            <a:r>
              <a:rPr lang="en-US" sz="2700" dirty="0" smtClean="0"/>
              <a:t>echniques</a:t>
            </a:r>
            <a:endParaRPr lang="en-US" sz="2700" dirty="0"/>
          </a:p>
        </p:txBody>
      </p:sp>
      <p:sp>
        <p:nvSpPr>
          <p:cNvPr id="5" name="Rounded Rectangle 4"/>
          <p:cNvSpPr/>
          <p:nvPr/>
        </p:nvSpPr>
        <p:spPr>
          <a:xfrm>
            <a:off x="1143000" y="1838146"/>
            <a:ext cx="7772400" cy="170092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 name="Rounded Rectangle 5"/>
          <p:cNvSpPr/>
          <p:nvPr/>
        </p:nvSpPr>
        <p:spPr>
          <a:xfrm>
            <a:off x="4978400" y="3766851"/>
            <a:ext cx="3937000" cy="136395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Tree>
    <p:extLst>
      <p:ext uri="{BB962C8B-B14F-4D97-AF65-F5344CB8AC3E}">
        <p14:creationId xmlns:p14="http://schemas.microsoft.com/office/powerpoint/2010/main" val="28032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9856"/>
            <a:ext cx="8913813" cy="914400"/>
          </a:xfrm>
        </p:spPr>
        <p:txBody>
          <a:bodyPr>
            <a:normAutofit/>
          </a:bodyPr>
          <a:lstStyle/>
          <a:p>
            <a:r>
              <a:rPr lang="en-US" sz="4000" dirty="0" smtClean="0"/>
              <a:t>Making Comparisons</a:t>
            </a:r>
            <a:endParaRPr lang="en-US" sz="4000" dirty="0"/>
          </a:p>
        </p:txBody>
      </p:sp>
      <p:sp>
        <p:nvSpPr>
          <p:cNvPr id="8" name="Content Placeholder 7"/>
          <p:cNvSpPr>
            <a:spLocks noGrp="1"/>
          </p:cNvSpPr>
          <p:nvPr>
            <p:ph idx="1"/>
          </p:nvPr>
        </p:nvSpPr>
        <p:spPr>
          <a:xfrm>
            <a:off x="358189" y="1465212"/>
            <a:ext cx="8555624" cy="4384436"/>
          </a:xfrm>
        </p:spPr>
        <p:txBody>
          <a:bodyPr>
            <a:normAutofit fontScale="62500" lnSpcReduction="20000"/>
          </a:bodyPr>
          <a:lstStyle/>
          <a:p>
            <a:r>
              <a:rPr lang="en-US" sz="3800" b="1" dirty="0" smtClean="0">
                <a:solidFill>
                  <a:schemeClr val="tx1"/>
                </a:solidFill>
              </a:rPr>
              <a:t>Read the summary AND the descriptors for both the Accomplished and Exemplary category.</a:t>
            </a:r>
          </a:p>
          <a:p>
            <a:endParaRPr lang="en-US" sz="3800" b="1" dirty="0" smtClean="0">
              <a:solidFill>
                <a:schemeClr val="tx1"/>
              </a:solidFill>
            </a:endParaRPr>
          </a:p>
          <a:p>
            <a:r>
              <a:rPr lang="en-US" sz="3800" b="1" dirty="0" smtClean="0">
                <a:solidFill>
                  <a:schemeClr val="tx1"/>
                </a:solidFill>
              </a:rPr>
              <a:t>Summarize the difference between them.</a:t>
            </a:r>
          </a:p>
          <a:p>
            <a:endParaRPr lang="en-US" sz="3800" b="1" dirty="0" smtClean="0">
              <a:solidFill>
                <a:schemeClr val="tx1"/>
              </a:solidFill>
            </a:endParaRPr>
          </a:p>
          <a:p>
            <a:r>
              <a:rPr lang="en-US" sz="3800" b="1" dirty="0" smtClean="0">
                <a:solidFill>
                  <a:schemeClr val="tx1"/>
                </a:solidFill>
              </a:rPr>
              <a:t>With a discussion partner, share your summarizations.</a:t>
            </a:r>
          </a:p>
          <a:p>
            <a:pPr marL="0" indent="0">
              <a:buNone/>
            </a:pPr>
            <a:endParaRPr lang="en-US" sz="3800" b="1" dirty="0">
              <a:solidFill>
                <a:schemeClr val="tx1"/>
              </a:solidFill>
            </a:endParaRPr>
          </a:p>
          <a:p>
            <a:r>
              <a:rPr lang="en-US" sz="3800" b="1" dirty="0" smtClean="0">
                <a:solidFill>
                  <a:schemeClr val="tx1"/>
                </a:solidFill>
              </a:rPr>
              <a:t>Synthesize into a superior summarization at your tables and write it in your journal. </a:t>
            </a:r>
          </a:p>
          <a:p>
            <a:endParaRPr lang="en-US" dirty="0"/>
          </a:p>
        </p:txBody>
      </p:sp>
      <p:sp>
        <p:nvSpPr>
          <p:cNvPr id="9" name="TextBox 8"/>
          <p:cNvSpPr txBox="1"/>
          <p:nvPr/>
        </p:nvSpPr>
        <p:spPr>
          <a:xfrm>
            <a:off x="228600" y="6280666"/>
            <a:ext cx="8763000" cy="369332"/>
          </a:xfrm>
          <a:prstGeom prst="rect">
            <a:avLst/>
          </a:prstGeom>
          <a:noFill/>
        </p:spPr>
        <p:txBody>
          <a:bodyPr wrap="square" rtlCol="0">
            <a:spAutoFit/>
          </a:bodyPr>
          <a:lstStyle/>
          <a:p>
            <a:pPr algn="r" defTabSz="914400"/>
            <a:r>
              <a:rPr lang="en-US" b="1" i="1" dirty="0" smtClean="0">
                <a:latin typeface="Century Gothic"/>
              </a:rPr>
              <a:t>Instructional Strategy: FSLC (Formulate, Share, Listen, Create</a:t>
            </a:r>
            <a:r>
              <a:rPr lang="en-US" b="1" i="1" dirty="0" smtClean="0">
                <a:solidFill>
                  <a:prstClr val="black"/>
                </a:solidFill>
                <a:latin typeface="Century Gothic"/>
              </a:rPr>
              <a:t>)</a:t>
            </a:r>
            <a:endParaRPr lang="en-US" b="1" i="1" dirty="0">
              <a:solidFill>
                <a:prstClr val="black"/>
              </a:solidFill>
              <a:latin typeface="Century Gothic"/>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389" y="5364948"/>
            <a:ext cx="856280" cy="91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9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3666"/>
            <a:ext cx="8913813" cy="1005840"/>
          </a:xfrm>
        </p:spPr>
        <p:txBody>
          <a:bodyPr>
            <a:normAutofit/>
          </a:bodyPr>
          <a:lstStyle/>
          <a:p>
            <a:r>
              <a:rPr lang="en-US" sz="4000" dirty="0" smtClean="0"/>
              <a:t>Critical Attributes</a:t>
            </a:r>
            <a:endParaRPr lang="en-US" sz="4000" dirty="0"/>
          </a:p>
        </p:txBody>
      </p:sp>
      <p:sp>
        <p:nvSpPr>
          <p:cNvPr id="3" name="Content Placeholder 2"/>
          <p:cNvSpPr>
            <a:spLocks noGrp="1"/>
          </p:cNvSpPr>
          <p:nvPr>
            <p:ph idx="1"/>
          </p:nvPr>
        </p:nvSpPr>
        <p:spPr>
          <a:xfrm>
            <a:off x="457201" y="1494656"/>
            <a:ext cx="8229601" cy="4373563"/>
          </a:xfrm>
        </p:spPr>
        <p:txBody>
          <a:bodyPr>
            <a:normAutofit/>
          </a:bodyPr>
          <a:lstStyle/>
          <a:p>
            <a:r>
              <a:rPr lang="en-US" sz="2400" b="1" dirty="0" smtClean="0">
                <a:solidFill>
                  <a:schemeClr val="tx1"/>
                </a:solidFill>
              </a:rPr>
              <a:t>In addition to the characteristics of accomplished:</a:t>
            </a:r>
          </a:p>
          <a:p>
            <a:pPr lvl="1"/>
            <a:r>
              <a:rPr lang="en-US" sz="2400" b="1" dirty="0" smtClean="0">
                <a:solidFill>
                  <a:schemeClr val="tx1"/>
                </a:solidFill>
              </a:rPr>
              <a:t>Students initiate higher-order questions.</a:t>
            </a:r>
          </a:p>
          <a:p>
            <a:pPr lvl="1"/>
            <a:r>
              <a:rPr lang="en-US" sz="2400" b="1" dirty="0" smtClean="0">
                <a:solidFill>
                  <a:schemeClr val="tx1"/>
                </a:solidFill>
              </a:rPr>
              <a:t>Students extend the discussion, enriching it.</a:t>
            </a:r>
          </a:p>
          <a:p>
            <a:pPr lvl="1"/>
            <a:r>
              <a:rPr lang="en-US" sz="2400" b="1" dirty="0" smtClean="0">
                <a:solidFill>
                  <a:schemeClr val="tx1"/>
                </a:solidFill>
              </a:rPr>
              <a:t>Students invite comments from their classmates during discussion.</a:t>
            </a:r>
            <a:endParaRPr lang="en-US" sz="2400" b="1"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4328">
            <a:off x="4171705" y="3446410"/>
            <a:ext cx="4398581" cy="308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896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F_Eye_bee_se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F_Eye_bee_se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F_Eye_bee_se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AF_Eye_bee_se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AF_Eye_bee_se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AF_Eye_bee_se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Perception.thmx</Template>
  <TotalTime>7259994</TotalTime>
  <Words>4358</Words>
  <Application>Microsoft Office PowerPoint</Application>
  <PresentationFormat>On-screen Show (4:3)</PresentationFormat>
  <Paragraphs>767</Paragraphs>
  <Slides>68</Slides>
  <Notes>68</Notes>
  <HiddenSlides>0</HiddenSlides>
  <MMClips>0</MMClips>
  <ScaleCrop>false</ScaleCrop>
  <HeadingPairs>
    <vt:vector size="4" baseType="variant">
      <vt:variant>
        <vt:lpstr>Theme</vt:lpstr>
      </vt:variant>
      <vt:variant>
        <vt:i4>9</vt:i4>
      </vt:variant>
      <vt:variant>
        <vt:lpstr>Slide Titles</vt:lpstr>
      </vt:variant>
      <vt:variant>
        <vt:i4>68</vt:i4>
      </vt:variant>
    </vt:vector>
  </HeadingPairs>
  <TitlesOfParts>
    <vt:vector size="77" baseType="lpstr">
      <vt:lpstr>Perception</vt:lpstr>
      <vt:lpstr>AF_Eye_bee_see</vt:lpstr>
      <vt:lpstr>1_AF_Eye_bee_see</vt:lpstr>
      <vt:lpstr>2_AF_Eye_bee_see</vt:lpstr>
      <vt:lpstr>Office Theme</vt:lpstr>
      <vt:lpstr>3_AF_Eye_bee_see</vt:lpstr>
      <vt:lpstr>4_AF_Eye_bee_see</vt:lpstr>
      <vt:lpstr>1_Office Theme</vt:lpstr>
      <vt:lpstr>5_AF_Eye_bee_see</vt:lpstr>
      <vt:lpstr>Social Studies  Teacher Leadership Network</vt:lpstr>
      <vt:lpstr>Facilitators</vt:lpstr>
      <vt:lpstr>PowerPoint Presentation</vt:lpstr>
      <vt:lpstr>PowerPoint Presentation</vt:lpstr>
      <vt:lpstr>“Willing to Be Disturbed”</vt:lpstr>
      <vt:lpstr>Highly Effective Teaching and Learning Creating Compelling and Supporting Questions</vt:lpstr>
      <vt:lpstr>Domain 3: Instruction 3b – Questioning &amp; Discussion Techniques</vt:lpstr>
      <vt:lpstr>Making Comparisons</vt:lpstr>
      <vt:lpstr>Critical Attributes</vt:lpstr>
      <vt:lpstr>Consider this…</vt:lpstr>
      <vt:lpstr> Students' Questions as a Catalyst for:  Deeper Learning, Joy in Teaching and a Healthier Democracy</vt:lpstr>
      <vt:lpstr>         The Big Idea</vt:lpstr>
      <vt:lpstr>Relevance to New Demands</vt:lpstr>
      <vt:lpstr>Experiencing the Question Formulation TechniqueTM  (QFT)</vt:lpstr>
      <vt:lpstr> Components of the Question Formulation TechniqueTM </vt:lpstr>
      <vt:lpstr>Rules for Producing Questions</vt:lpstr>
      <vt:lpstr>Question Focus (Q-Focus)</vt:lpstr>
      <vt:lpstr>Question Focus</vt:lpstr>
      <vt:lpstr>Producing Questions – 4 min.</vt:lpstr>
      <vt:lpstr>Categorizing Questions:  Closed/Open</vt:lpstr>
      <vt:lpstr>Change Closed to Open -Ended Questions (Divergent Thinking)</vt:lpstr>
      <vt:lpstr>Change Open to Closed -Ended Questions (Convergent Thinking)</vt:lpstr>
      <vt:lpstr>Prioritizing Questions </vt:lpstr>
      <vt:lpstr>REFLECTION </vt:lpstr>
      <vt:lpstr>Classroom Example: Elementary School</vt:lpstr>
      <vt:lpstr>Question Focus</vt:lpstr>
      <vt:lpstr>Student Questions</vt:lpstr>
      <vt:lpstr>Classroom Example: Middle School</vt:lpstr>
      <vt:lpstr>Question Focus</vt:lpstr>
      <vt:lpstr>Student Questions</vt:lpstr>
      <vt:lpstr>The Discovery of Rigor:  Three Thinking Abilities  in One Process</vt:lpstr>
      <vt:lpstr>Thinking in many different directions: Moving from CLOSED to OPEN QUESTIONS</vt:lpstr>
      <vt:lpstr>Narrowing Down, Focusing Moving from OPEN to CLOSED </vt:lpstr>
      <vt:lpstr>Thinking about Thinking</vt:lpstr>
      <vt:lpstr> Connections</vt:lpstr>
      <vt:lpstr>Questioning:  Developing Compelling and Supporting Questions</vt:lpstr>
      <vt:lpstr>Sample Compelling Questions</vt:lpstr>
      <vt:lpstr>Inquiry Practice and QFT Connections</vt:lpstr>
      <vt:lpstr>The Research Confirms the Importance of Student Questioning</vt:lpstr>
      <vt:lpstr>Reflection </vt:lpstr>
      <vt:lpstr>Connection:  Framework for Teaching </vt:lpstr>
      <vt:lpstr>FfT 3B - Possible examples</vt:lpstr>
      <vt:lpstr>Possible examples</vt:lpstr>
      <vt:lpstr>Scenario Activity</vt:lpstr>
      <vt:lpstr>PowerPoint Presentation</vt:lpstr>
      <vt:lpstr>Experience a Social Studies Lesson Using the Question Formulation TechniqueTM  (QFT) </vt:lpstr>
      <vt:lpstr>LUNCH</vt:lpstr>
      <vt:lpstr>Preparing to Use the QFT</vt:lpstr>
      <vt:lpstr>Defining Defensible Evidence: Mastery of Questioning</vt:lpstr>
      <vt:lpstr>Maximize Your Professional Learning </vt:lpstr>
      <vt:lpstr>Assessment Literacy </vt:lpstr>
      <vt:lpstr>PowerPoint Presentation</vt:lpstr>
      <vt:lpstr>CASL-- Debrief</vt:lpstr>
      <vt:lpstr>PowerPoint Presentation</vt:lpstr>
      <vt:lpstr>PowerPoint Presentation</vt:lpstr>
      <vt:lpstr>                                                                                                                                                                                                                                                                                                     Black &amp; William                                                                                                                                            Black &amp; William  The way a teacher designs assessments and applies assessment data (how a teacher assesses)…can lead to substantial increases in instructional effectiveness.  </vt:lpstr>
      <vt:lpstr>PowerPoint Presentation</vt:lpstr>
      <vt:lpstr>PowerPoint Presentation</vt:lpstr>
      <vt:lpstr>Formative Assessment</vt:lpstr>
      <vt:lpstr>Typology of Kinds of Formative Assessment</vt:lpstr>
      <vt:lpstr>PowerPoint Presentation</vt:lpstr>
      <vt:lpstr>PowerPoint Presentation</vt:lpstr>
      <vt:lpstr>Share  your  lists</vt:lpstr>
      <vt:lpstr>What Are Your Learning Needs?</vt:lpstr>
      <vt:lpstr>Social Studies Standards:  Projected Timeline At A Glance…</vt:lpstr>
      <vt:lpstr>PowerPoint Presentation</vt:lpstr>
      <vt:lpstr>REMEMBER: Maximize Your Professional Learning </vt:lpstr>
      <vt:lpstr>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Content Leadership Network</dc:title>
  <dc:creator>Kadi Ralston</dc:creator>
  <cp:lastModifiedBy>Mullins, Carole - Office of Next Generation Learners</cp:lastModifiedBy>
  <cp:revision>309</cp:revision>
  <cp:lastPrinted>2014-10-27T20:38:36Z</cp:lastPrinted>
  <dcterms:created xsi:type="dcterms:W3CDTF">2014-10-16T13:52:58Z</dcterms:created>
  <dcterms:modified xsi:type="dcterms:W3CDTF">2014-10-27T20:40:39Z</dcterms:modified>
</cp:coreProperties>
</file>