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890" y="-6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13763-2F7F-403F-BCCC-17BD6E95EA6D}" type="datetimeFigureOut">
              <a:rPr lang="en-US" smtClean="0"/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9C22A-AD3C-43CF-BFAB-0BD946522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851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13763-2F7F-403F-BCCC-17BD6E95EA6D}" type="datetimeFigureOut">
              <a:rPr lang="en-US" smtClean="0"/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9C22A-AD3C-43CF-BFAB-0BD946522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793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13763-2F7F-403F-BCCC-17BD6E95EA6D}" type="datetimeFigureOut">
              <a:rPr lang="en-US" smtClean="0"/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9C22A-AD3C-43CF-BFAB-0BD946522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779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13763-2F7F-403F-BCCC-17BD6E95EA6D}" type="datetimeFigureOut">
              <a:rPr lang="en-US" smtClean="0"/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9C22A-AD3C-43CF-BFAB-0BD946522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924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13763-2F7F-403F-BCCC-17BD6E95EA6D}" type="datetimeFigureOut">
              <a:rPr lang="en-US" smtClean="0"/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9C22A-AD3C-43CF-BFAB-0BD946522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134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13763-2F7F-403F-BCCC-17BD6E95EA6D}" type="datetimeFigureOut">
              <a:rPr lang="en-US" smtClean="0"/>
              <a:t>4/26/2014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9C22A-AD3C-43CF-BFAB-0BD946522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399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13763-2F7F-403F-BCCC-17BD6E95EA6D}" type="datetimeFigureOut">
              <a:rPr lang="en-US" smtClean="0"/>
              <a:t>4/26/2014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9C22A-AD3C-43CF-BFAB-0BD946522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490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13763-2F7F-403F-BCCC-17BD6E95EA6D}" type="datetimeFigureOut">
              <a:rPr lang="en-US" smtClean="0"/>
              <a:t>4/26/2014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9C22A-AD3C-43CF-BFAB-0BD946522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777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13763-2F7F-403F-BCCC-17BD6E95EA6D}" type="datetimeFigureOut">
              <a:rPr lang="en-US" smtClean="0"/>
              <a:t>4/26/2014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9C22A-AD3C-43CF-BFAB-0BD946522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253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13763-2F7F-403F-BCCC-17BD6E95EA6D}" type="datetimeFigureOut">
              <a:rPr lang="en-US" smtClean="0"/>
              <a:t>4/26/2014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9C22A-AD3C-43CF-BFAB-0BD946522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626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13763-2F7F-403F-BCCC-17BD6E95EA6D}" type="datetimeFigureOut">
              <a:rPr lang="en-US" smtClean="0"/>
              <a:t>4/26/2014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9C22A-AD3C-43CF-BFAB-0BD946522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991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13763-2F7F-403F-BCCC-17BD6E95EA6D}" type="datetimeFigureOut">
              <a:rPr lang="en-US" smtClean="0"/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9C22A-AD3C-43CF-BFAB-0BD946522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160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0"/>
            <a:ext cx="9067800" cy="693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0865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McCloud</dc:creator>
  <cp:lastModifiedBy>Mullins, Carole - Office of Next Generation Learners</cp:lastModifiedBy>
  <cp:revision>1</cp:revision>
  <dcterms:created xsi:type="dcterms:W3CDTF">2014-04-21T15:41:20Z</dcterms:created>
  <dcterms:modified xsi:type="dcterms:W3CDTF">2014-04-26T14:01:37Z</dcterms:modified>
</cp:coreProperties>
</file>