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9" r:id="rId3"/>
    <p:sldId id="260" r:id="rId4"/>
    <p:sldId id="270" r:id="rId5"/>
    <p:sldId id="256" r:id="rId6"/>
    <p:sldId id="258" r:id="rId7"/>
    <p:sldId id="261" r:id="rId8"/>
    <p:sldId id="265" r:id="rId9"/>
    <p:sldId id="262" r:id="rId10"/>
    <p:sldId id="263" r:id="rId11"/>
    <p:sldId id="271" r:id="rId12"/>
    <p:sldId id="264" r:id="rId13"/>
    <p:sldId id="266" r:id="rId14"/>
    <p:sldId id="267" r:id="rId15"/>
    <p:sldId id="268" r:id="rId16"/>
    <p:sldId id="272" r:id="rId17"/>
    <p:sldId id="280" r:id="rId18"/>
    <p:sldId id="281" r:id="rId19"/>
    <p:sldId id="282" r:id="rId20"/>
    <p:sldId id="257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D4430B3-2461-4922-A509-D3D7D5343BA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7BA21F5-B33A-40F1-8CC1-4E7BAB9FFE5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30B3-2461-4922-A509-D3D7D5343BA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21F5-B33A-40F1-8CC1-4E7BAB9FF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30B3-2461-4922-A509-D3D7D5343BA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21F5-B33A-40F1-8CC1-4E7BAB9FFE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30B3-2461-4922-A509-D3D7D5343BA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21F5-B33A-40F1-8CC1-4E7BAB9FFE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D4430B3-2461-4922-A509-D3D7D5343BA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7BA21F5-B33A-40F1-8CC1-4E7BAB9FFE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30B3-2461-4922-A509-D3D7D5343BA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21F5-B33A-40F1-8CC1-4E7BAB9FFE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30B3-2461-4922-A509-D3D7D5343BA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21F5-B33A-40F1-8CC1-4E7BAB9FFE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30B3-2461-4922-A509-D3D7D5343BA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21F5-B33A-40F1-8CC1-4E7BAB9FFE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30B3-2461-4922-A509-D3D7D5343BA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21F5-B33A-40F1-8CC1-4E7BAB9FFE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30B3-2461-4922-A509-D3D7D5343BA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21F5-B33A-40F1-8CC1-4E7BAB9FFE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30B3-2461-4922-A509-D3D7D5343BA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21F5-B33A-40F1-8CC1-4E7BAB9FFE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4430B3-2461-4922-A509-D3D7D5343BAA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BA21F5-B33A-40F1-8CC1-4E7BAB9FFE5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sparks\AppData\Local\Microsoft\Windows\Temporary Internet Files\Content.Outlook\1R8BD2FO\WOP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619250"/>
            <a:ext cx="5143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sparks\Pictures\Outside 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01000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sparks\Pictures\T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4538"/>
            <a:ext cx="7426452" cy="52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lsparks\Pictures\Dog milk j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565538" cy="50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sparks\Pictures\baby with bo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53400" cy="540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6582"/>
            <a:ext cx="7543800" cy="594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2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13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647911" cy="511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0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907110" cy="543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1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63468"/>
            <a:ext cx="4390360" cy="427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0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904875"/>
            <a:ext cx="53625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9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43800" cy="49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sparks\Downloads\St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174750"/>
            <a:ext cx="61087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01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086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4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62679"/>
            <a:ext cx="7772400" cy="553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7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sparks\AppData\Local\Microsoft\Windows\Temporary Internet Files\Content.Outlook\1R8BD2FO\WOP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019800" cy="450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620000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sparks\Pictures\Hou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993341" cy="53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sparks\Pictures\prom d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79712"/>
            <a:ext cx="8105235" cy="518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sparks\Pictures\man sta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97754" cy="595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322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Kentucky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Sparks, Latishia - Division of Program Standards</dc:creator>
  <cp:lastModifiedBy>Sparks, Latishia - Division of Program Standards</cp:lastModifiedBy>
  <cp:revision>24</cp:revision>
  <dcterms:created xsi:type="dcterms:W3CDTF">2014-11-10T18:01:17Z</dcterms:created>
  <dcterms:modified xsi:type="dcterms:W3CDTF">2014-11-12T22:24:45Z</dcterms:modified>
</cp:coreProperties>
</file>